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8" r:id="rId4"/>
    <p:sldId id="258" r:id="rId5"/>
    <p:sldId id="259" r:id="rId6"/>
    <p:sldId id="257" r:id="rId7"/>
    <p:sldId id="262" r:id="rId8"/>
    <p:sldId id="264" r:id="rId9"/>
    <p:sldId id="263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60" autoAdjust="0"/>
    <p:restoredTop sz="77994" autoAdjust="0"/>
  </p:normalViewPr>
  <p:slideViewPr>
    <p:cSldViewPr snapToGrid="0" snapToObjects="1">
      <p:cViewPr varScale="1">
        <p:scale>
          <a:sx n="94" d="100"/>
          <a:sy n="94" d="100"/>
        </p:scale>
        <p:origin x="-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E5001-172C-8F44-B614-AFEFE2EBBAA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F63283-49D7-8545-A7ED-EBFC9C594527}">
      <dgm:prSet phldrT="[Text]"/>
      <dgm:spPr/>
      <dgm:t>
        <a:bodyPr/>
        <a:lstStyle/>
        <a:p>
          <a:r>
            <a:rPr lang="en-US" dirty="0" smtClean="0"/>
            <a:t>SINOG</a:t>
          </a:r>
          <a:endParaRPr lang="en-US" dirty="0"/>
        </a:p>
      </dgm:t>
    </dgm:pt>
    <dgm:pt modelId="{2025C8A2-6409-2347-9CDC-9301D59BD0A1}" type="parTrans" cxnId="{3B8819E2-FA47-D047-8F5E-D726CF81189D}">
      <dgm:prSet/>
      <dgm:spPr/>
      <dgm:t>
        <a:bodyPr/>
        <a:lstStyle/>
        <a:p>
          <a:endParaRPr lang="en-US"/>
        </a:p>
      </dgm:t>
    </dgm:pt>
    <dgm:pt modelId="{F10CC557-A48F-464F-9C5C-17F2961BB9D2}" type="sibTrans" cxnId="{3B8819E2-FA47-D047-8F5E-D726CF81189D}">
      <dgm:prSet/>
      <dgm:spPr/>
      <dgm:t>
        <a:bodyPr/>
        <a:lstStyle/>
        <a:p>
          <a:endParaRPr lang="en-US"/>
        </a:p>
      </dgm:t>
    </dgm:pt>
    <dgm:pt modelId="{EDE56B2C-DC48-E149-84D6-F60D5640F34A}">
      <dgm:prSet phldrT="[Text]"/>
      <dgm:spPr/>
      <dgm:t>
        <a:bodyPr/>
        <a:lstStyle/>
        <a:p>
          <a:r>
            <a:rPr lang="en-US" dirty="0" smtClean="0"/>
            <a:t>Programski svet</a:t>
          </a:r>
          <a:endParaRPr lang="en-US" dirty="0"/>
        </a:p>
      </dgm:t>
    </dgm:pt>
    <dgm:pt modelId="{BEF11F21-41D7-9146-9752-084920B58221}" type="parTrans" cxnId="{2F948548-80D6-8E49-B41D-FB8600988DEA}">
      <dgm:prSet/>
      <dgm:spPr/>
      <dgm:t>
        <a:bodyPr/>
        <a:lstStyle/>
        <a:p>
          <a:endParaRPr lang="en-US"/>
        </a:p>
      </dgm:t>
    </dgm:pt>
    <dgm:pt modelId="{9F6FF049-A93F-3D44-826B-72F3A25C868F}" type="sibTrans" cxnId="{2F948548-80D6-8E49-B41D-FB8600988DEA}">
      <dgm:prSet/>
      <dgm:spPr/>
      <dgm:t>
        <a:bodyPr/>
        <a:lstStyle/>
        <a:p>
          <a:endParaRPr lang="en-US"/>
        </a:p>
      </dgm:t>
    </dgm:pt>
    <dgm:pt modelId="{076C0DB3-306E-A346-9C4E-39F405611554}">
      <dgm:prSet phldrT="[Text]"/>
      <dgm:spPr/>
      <dgm:t>
        <a:bodyPr/>
        <a:lstStyle/>
        <a:p>
          <a:r>
            <a:rPr lang="en-US" dirty="0" smtClean="0"/>
            <a:t>Delovne skupine</a:t>
          </a:r>
          <a:endParaRPr lang="en-US" dirty="0"/>
        </a:p>
      </dgm:t>
    </dgm:pt>
    <dgm:pt modelId="{1834C256-6797-BB42-9C75-960AB607E4C9}" type="parTrans" cxnId="{4D2CE274-9225-594E-927B-DF4AFF904A95}">
      <dgm:prSet/>
      <dgm:spPr/>
      <dgm:t>
        <a:bodyPr/>
        <a:lstStyle/>
        <a:p>
          <a:endParaRPr lang="en-US"/>
        </a:p>
      </dgm:t>
    </dgm:pt>
    <dgm:pt modelId="{11FCCCD1-4D31-1543-95BD-81C81F3DBC61}" type="sibTrans" cxnId="{4D2CE274-9225-594E-927B-DF4AFF904A95}">
      <dgm:prSet/>
      <dgm:spPr/>
      <dgm:t>
        <a:bodyPr/>
        <a:lstStyle/>
        <a:p>
          <a:endParaRPr lang="en-US"/>
        </a:p>
      </dgm:t>
    </dgm:pt>
    <dgm:pt modelId="{194145EF-C6DF-8D42-869D-2CE22CB81422}">
      <dgm:prSet/>
      <dgm:spPr/>
      <dgm:t>
        <a:bodyPr/>
        <a:lstStyle/>
        <a:p>
          <a:r>
            <a:rPr lang="en-US" dirty="0" smtClean="0"/>
            <a:t>Upravni odbor</a:t>
          </a:r>
          <a:endParaRPr lang="en-US" dirty="0"/>
        </a:p>
      </dgm:t>
    </dgm:pt>
    <dgm:pt modelId="{D20244AE-1EEC-6A4D-8503-540AA40CDAF6}" type="parTrans" cxnId="{C1A923B7-DABB-6549-8246-FF6CF73B9B06}">
      <dgm:prSet/>
      <dgm:spPr/>
      <dgm:t>
        <a:bodyPr/>
        <a:lstStyle/>
        <a:p>
          <a:endParaRPr lang="en-US"/>
        </a:p>
      </dgm:t>
    </dgm:pt>
    <dgm:pt modelId="{E9FFF223-2DB6-3246-BDC2-96E5CB024A86}" type="sibTrans" cxnId="{C1A923B7-DABB-6549-8246-FF6CF73B9B06}">
      <dgm:prSet/>
      <dgm:spPr/>
      <dgm:t>
        <a:bodyPr/>
        <a:lstStyle/>
        <a:p>
          <a:endParaRPr lang="en-US"/>
        </a:p>
      </dgm:t>
    </dgm:pt>
    <dgm:pt modelId="{F626BF45-5CCE-214D-B51D-CA5DF53C75DB}" type="pres">
      <dgm:prSet presAssocID="{10BE5001-172C-8F44-B614-AFEFE2EBBA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0A1B394-C501-2046-AA12-74A06543071C}" type="pres">
      <dgm:prSet presAssocID="{F8F63283-49D7-8545-A7ED-EBFC9C594527}" presName="hierRoot1" presStyleCnt="0"/>
      <dgm:spPr/>
    </dgm:pt>
    <dgm:pt modelId="{FBDF6561-39B7-1842-A4C0-136C67B11755}" type="pres">
      <dgm:prSet presAssocID="{F8F63283-49D7-8545-A7ED-EBFC9C594527}" presName="composite" presStyleCnt="0"/>
      <dgm:spPr/>
    </dgm:pt>
    <dgm:pt modelId="{7663F0FF-8BE5-594A-B995-F5CF87CB2F5C}" type="pres">
      <dgm:prSet presAssocID="{F8F63283-49D7-8545-A7ED-EBFC9C594527}" presName="background" presStyleLbl="node0" presStyleIdx="0" presStyleCnt="1"/>
      <dgm:spPr/>
    </dgm:pt>
    <dgm:pt modelId="{F9885850-F92F-8B41-9B78-D9ED3E32E049}" type="pres">
      <dgm:prSet presAssocID="{F8F63283-49D7-8545-A7ED-EBFC9C59452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577F23-9DE9-064D-A587-51D281F57526}" type="pres">
      <dgm:prSet presAssocID="{F8F63283-49D7-8545-A7ED-EBFC9C594527}" presName="hierChild2" presStyleCnt="0"/>
      <dgm:spPr/>
    </dgm:pt>
    <dgm:pt modelId="{707E0C84-C8FB-5543-B6A0-6FDB135973E0}" type="pres">
      <dgm:prSet presAssocID="{BEF11F21-41D7-9146-9752-084920B58221}" presName="Name10" presStyleLbl="parChTrans1D2" presStyleIdx="0" presStyleCnt="3"/>
      <dgm:spPr/>
      <dgm:t>
        <a:bodyPr/>
        <a:lstStyle/>
        <a:p>
          <a:endParaRPr lang="en-US"/>
        </a:p>
      </dgm:t>
    </dgm:pt>
    <dgm:pt modelId="{29779D54-E62D-CC43-AB3E-F3E68FA03CC0}" type="pres">
      <dgm:prSet presAssocID="{EDE56B2C-DC48-E149-84D6-F60D5640F34A}" presName="hierRoot2" presStyleCnt="0"/>
      <dgm:spPr/>
    </dgm:pt>
    <dgm:pt modelId="{661FAE4E-A513-BD43-AA2F-4421F709ECFA}" type="pres">
      <dgm:prSet presAssocID="{EDE56B2C-DC48-E149-84D6-F60D5640F34A}" presName="composite2" presStyleCnt="0"/>
      <dgm:spPr/>
    </dgm:pt>
    <dgm:pt modelId="{898338E1-A913-514C-AB94-09F7BF59565C}" type="pres">
      <dgm:prSet presAssocID="{EDE56B2C-DC48-E149-84D6-F60D5640F34A}" presName="background2" presStyleLbl="node2" presStyleIdx="0" presStyleCnt="3"/>
      <dgm:spPr/>
    </dgm:pt>
    <dgm:pt modelId="{E6B1F84A-2601-8846-8C5E-068B92C26BA7}" type="pres">
      <dgm:prSet presAssocID="{EDE56B2C-DC48-E149-84D6-F60D5640F34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69A3E8-DB63-9D4E-8CA6-EF757C496151}" type="pres">
      <dgm:prSet presAssocID="{EDE56B2C-DC48-E149-84D6-F60D5640F34A}" presName="hierChild3" presStyleCnt="0"/>
      <dgm:spPr/>
    </dgm:pt>
    <dgm:pt modelId="{0C4BB5B3-ABF1-9B46-9C02-A60A67CBE112}" type="pres">
      <dgm:prSet presAssocID="{1834C256-6797-BB42-9C75-960AB607E4C9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FF1190A-726C-834A-A069-4E61EC8A0CB9}" type="pres">
      <dgm:prSet presAssocID="{076C0DB3-306E-A346-9C4E-39F405611554}" presName="hierRoot2" presStyleCnt="0"/>
      <dgm:spPr/>
    </dgm:pt>
    <dgm:pt modelId="{19762F93-BE1B-F648-8C1A-DB9F2894C1B2}" type="pres">
      <dgm:prSet presAssocID="{076C0DB3-306E-A346-9C4E-39F405611554}" presName="composite2" presStyleCnt="0"/>
      <dgm:spPr/>
    </dgm:pt>
    <dgm:pt modelId="{4DF08797-E0E2-0C44-999F-28F55238E5B8}" type="pres">
      <dgm:prSet presAssocID="{076C0DB3-306E-A346-9C4E-39F405611554}" presName="background2" presStyleLbl="node2" presStyleIdx="1" presStyleCnt="3"/>
      <dgm:spPr/>
    </dgm:pt>
    <dgm:pt modelId="{DF74FD7C-192D-6241-83E1-ABA89D20219F}" type="pres">
      <dgm:prSet presAssocID="{076C0DB3-306E-A346-9C4E-39F405611554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373C1F-83DD-8640-8E24-1728085A0194}" type="pres">
      <dgm:prSet presAssocID="{076C0DB3-306E-A346-9C4E-39F405611554}" presName="hierChild3" presStyleCnt="0"/>
      <dgm:spPr/>
    </dgm:pt>
    <dgm:pt modelId="{9825E60A-BA39-E64D-8648-F9FAFBC03DEB}" type="pres">
      <dgm:prSet presAssocID="{D20244AE-1EEC-6A4D-8503-540AA40CDAF6}" presName="Name10" presStyleLbl="parChTrans1D2" presStyleIdx="2" presStyleCnt="3"/>
      <dgm:spPr/>
      <dgm:t>
        <a:bodyPr/>
        <a:lstStyle/>
        <a:p>
          <a:endParaRPr lang="en-US"/>
        </a:p>
      </dgm:t>
    </dgm:pt>
    <dgm:pt modelId="{E69F8000-26FD-F440-B757-22FC7AAC3BBB}" type="pres">
      <dgm:prSet presAssocID="{194145EF-C6DF-8D42-869D-2CE22CB81422}" presName="hierRoot2" presStyleCnt="0"/>
      <dgm:spPr/>
    </dgm:pt>
    <dgm:pt modelId="{D7A7BEE8-CB4F-C64C-9686-FEF3A788CBCF}" type="pres">
      <dgm:prSet presAssocID="{194145EF-C6DF-8D42-869D-2CE22CB81422}" presName="composite2" presStyleCnt="0"/>
      <dgm:spPr/>
    </dgm:pt>
    <dgm:pt modelId="{E17AF786-9145-9443-8564-C5DEE179EA80}" type="pres">
      <dgm:prSet presAssocID="{194145EF-C6DF-8D42-869D-2CE22CB81422}" presName="background2" presStyleLbl="node2" presStyleIdx="2" presStyleCnt="3"/>
      <dgm:spPr/>
    </dgm:pt>
    <dgm:pt modelId="{16D68B41-BAA9-D341-A938-075945274E10}" type="pres">
      <dgm:prSet presAssocID="{194145EF-C6DF-8D42-869D-2CE22CB81422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6BBB27-F0A5-1E40-99D4-ACF048330DFE}" type="pres">
      <dgm:prSet presAssocID="{194145EF-C6DF-8D42-869D-2CE22CB81422}" presName="hierChild3" presStyleCnt="0"/>
      <dgm:spPr/>
    </dgm:pt>
  </dgm:ptLst>
  <dgm:cxnLst>
    <dgm:cxn modelId="{00585C71-481E-7445-B0F6-B7CC541A618D}" type="presOf" srcId="{F8F63283-49D7-8545-A7ED-EBFC9C594527}" destId="{F9885850-F92F-8B41-9B78-D9ED3E32E049}" srcOrd="0" destOrd="0" presId="urn:microsoft.com/office/officeart/2005/8/layout/hierarchy1"/>
    <dgm:cxn modelId="{58DC3F32-B96F-0D4D-8820-4176A33FF4FF}" type="presOf" srcId="{EDE56B2C-DC48-E149-84D6-F60D5640F34A}" destId="{E6B1F84A-2601-8846-8C5E-068B92C26BA7}" srcOrd="0" destOrd="0" presId="urn:microsoft.com/office/officeart/2005/8/layout/hierarchy1"/>
    <dgm:cxn modelId="{C1A923B7-DABB-6549-8246-FF6CF73B9B06}" srcId="{F8F63283-49D7-8545-A7ED-EBFC9C594527}" destId="{194145EF-C6DF-8D42-869D-2CE22CB81422}" srcOrd="2" destOrd="0" parTransId="{D20244AE-1EEC-6A4D-8503-540AA40CDAF6}" sibTransId="{E9FFF223-2DB6-3246-BDC2-96E5CB024A86}"/>
    <dgm:cxn modelId="{6C9CC135-7ACD-714F-B800-F4FFEB8577EA}" type="presOf" srcId="{194145EF-C6DF-8D42-869D-2CE22CB81422}" destId="{16D68B41-BAA9-D341-A938-075945274E10}" srcOrd="0" destOrd="0" presId="urn:microsoft.com/office/officeart/2005/8/layout/hierarchy1"/>
    <dgm:cxn modelId="{3B8819E2-FA47-D047-8F5E-D726CF81189D}" srcId="{10BE5001-172C-8F44-B614-AFEFE2EBBAAE}" destId="{F8F63283-49D7-8545-A7ED-EBFC9C594527}" srcOrd="0" destOrd="0" parTransId="{2025C8A2-6409-2347-9CDC-9301D59BD0A1}" sibTransId="{F10CC557-A48F-464F-9C5C-17F2961BB9D2}"/>
    <dgm:cxn modelId="{2F948548-80D6-8E49-B41D-FB8600988DEA}" srcId="{F8F63283-49D7-8545-A7ED-EBFC9C594527}" destId="{EDE56B2C-DC48-E149-84D6-F60D5640F34A}" srcOrd="0" destOrd="0" parTransId="{BEF11F21-41D7-9146-9752-084920B58221}" sibTransId="{9F6FF049-A93F-3D44-826B-72F3A25C868F}"/>
    <dgm:cxn modelId="{B3A43F24-D09C-224A-8A45-9DC62EA6C4F3}" type="presOf" srcId="{076C0DB3-306E-A346-9C4E-39F405611554}" destId="{DF74FD7C-192D-6241-83E1-ABA89D20219F}" srcOrd="0" destOrd="0" presId="urn:microsoft.com/office/officeart/2005/8/layout/hierarchy1"/>
    <dgm:cxn modelId="{23A58790-7AEA-294F-8D2F-1474112B0BEF}" type="presOf" srcId="{10BE5001-172C-8F44-B614-AFEFE2EBBAAE}" destId="{F626BF45-5CCE-214D-B51D-CA5DF53C75DB}" srcOrd="0" destOrd="0" presId="urn:microsoft.com/office/officeart/2005/8/layout/hierarchy1"/>
    <dgm:cxn modelId="{E710C358-8502-2342-A703-329256377887}" type="presOf" srcId="{BEF11F21-41D7-9146-9752-084920B58221}" destId="{707E0C84-C8FB-5543-B6A0-6FDB135973E0}" srcOrd="0" destOrd="0" presId="urn:microsoft.com/office/officeart/2005/8/layout/hierarchy1"/>
    <dgm:cxn modelId="{F21827B0-297C-F94E-8876-4FD4439449AF}" type="presOf" srcId="{D20244AE-1EEC-6A4D-8503-540AA40CDAF6}" destId="{9825E60A-BA39-E64D-8648-F9FAFBC03DEB}" srcOrd="0" destOrd="0" presId="urn:microsoft.com/office/officeart/2005/8/layout/hierarchy1"/>
    <dgm:cxn modelId="{4D2CE274-9225-594E-927B-DF4AFF904A95}" srcId="{F8F63283-49D7-8545-A7ED-EBFC9C594527}" destId="{076C0DB3-306E-A346-9C4E-39F405611554}" srcOrd="1" destOrd="0" parTransId="{1834C256-6797-BB42-9C75-960AB607E4C9}" sibTransId="{11FCCCD1-4D31-1543-95BD-81C81F3DBC61}"/>
    <dgm:cxn modelId="{8358163A-4E91-E64D-B5F9-9CE26ADC63D0}" type="presOf" srcId="{1834C256-6797-BB42-9C75-960AB607E4C9}" destId="{0C4BB5B3-ABF1-9B46-9C02-A60A67CBE112}" srcOrd="0" destOrd="0" presId="urn:microsoft.com/office/officeart/2005/8/layout/hierarchy1"/>
    <dgm:cxn modelId="{212CB625-04C3-E747-B5F6-A2DDC3986A0E}" type="presParOf" srcId="{F626BF45-5CCE-214D-B51D-CA5DF53C75DB}" destId="{50A1B394-C501-2046-AA12-74A06543071C}" srcOrd="0" destOrd="0" presId="urn:microsoft.com/office/officeart/2005/8/layout/hierarchy1"/>
    <dgm:cxn modelId="{A7B6A1C6-4A5C-9D48-8D13-71241A5AA0E5}" type="presParOf" srcId="{50A1B394-C501-2046-AA12-74A06543071C}" destId="{FBDF6561-39B7-1842-A4C0-136C67B11755}" srcOrd="0" destOrd="0" presId="urn:microsoft.com/office/officeart/2005/8/layout/hierarchy1"/>
    <dgm:cxn modelId="{741518A4-0A59-0C4A-A084-D9FB9A0D4845}" type="presParOf" srcId="{FBDF6561-39B7-1842-A4C0-136C67B11755}" destId="{7663F0FF-8BE5-594A-B995-F5CF87CB2F5C}" srcOrd="0" destOrd="0" presId="urn:microsoft.com/office/officeart/2005/8/layout/hierarchy1"/>
    <dgm:cxn modelId="{D81AE5C2-EBB1-AC40-B245-7DD677493F49}" type="presParOf" srcId="{FBDF6561-39B7-1842-A4C0-136C67B11755}" destId="{F9885850-F92F-8B41-9B78-D9ED3E32E049}" srcOrd="1" destOrd="0" presId="urn:microsoft.com/office/officeart/2005/8/layout/hierarchy1"/>
    <dgm:cxn modelId="{F44C3957-8D3C-5D4E-A75D-ED9F7F6BF35D}" type="presParOf" srcId="{50A1B394-C501-2046-AA12-74A06543071C}" destId="{DF577F23-9DE9-064D-A587-51D281F57526}" srcOrd="1" destOrd="0" presId="urn:microsoft.com/office/officeart/2005/8/layout/hierarchy1"/>
    <dgm:cxn modelId="{24E1AB86-C623-1740-906C-0FCE9148F8EA}" type="presParOf" srcId="{DF577F23-9DE9-064D-A587-51D281F57526}" destId="{707E0C84-C8FB-5543-B6A0-6FDB135973E0}" srcOrd="0" destOrd="0" presId="urn:microsoft.com/office/officeart/2005/8/layout/hierarchy1"/>
    <dgm:cxn modelId="{72916410-5CD7-9D42-8B0C-ABACF5F75D1B}" type="presParOf" srcId="{DF577F23-9DE9-064D-A587-51D281F57526}" destId="{29779D54-E62D-CC43-AB3E-F3E68FA03CC0}" srcOrd="1" destOrd="0" presId="urn:microsoft.com/office/officeart/2005/8/layout/hierarchy1"/>
    <dgm:cxn modelId="{8C3630B0-B2A5-134A-B4EF-F53986674C9F}" type="presParOf" srcId="{29779D54-E62D-CC43-AB3E-F3E68FA03CC0}" destId="{661FAE4E-A513-BD43-AA2F-4421F709ECFA}" srcOrd="0" destOrd="0" presId="urn:microsoft.com/office/officeart/2005/8/layout/hierarchy1"/>
    <dgm:cxn modelId="{24D04E37-E3CF-9644-A111-4DEA2496B178}" type="presParOf" srcId="{661FAE4E-A513-BD43-AA2F-4421F709ECFA}" destId="{898338E1-A913-514C-AB94-09F7BF59565C}" srcOrd="0" destOrd="0" presId="urn:microsoft.com/office/officeart/2005/8/layout/hierarchy1"/>
    <dgm:cxn modelId="{06EC8CD0-EE6B-574A-9928-FE1EF9F79D91}" type="presParOf" srcId="{661FAE4E-A513-BD43-AA2F-4421F709ECFA}" destId="{E6B1F84A-2601-8846-8C5E-068B92C26BA7}" srcOrd="1" destOrd="0" presId="urn:microsoft.com/office/officeart/2005/8/layout/hierarchy1"/>
    <dgm:cxn modelId="{A37CA26E-EC11-D149-BBF7-61EFE0D87994}" type="presParOf" srcId="{29779D54-E62D-CC43-AB3E-F3E68FA03CC0}" destId="{3169A3E8-DB63-9D4E-8CA6-EF757C496151}" srcOrd="1" destOrd="0" presId="urn:microsoft.com/office/officeart/2005/8/layout/hierarchy1"/>
    <dgm:cxn modelId="{BDD57891-3E08-2848-A9F3-AADF73B9EF71}" type="presParOf" srcId="{DF577F23-9DE9-064D-A587-51D281F57526}" destId="{0C4BB5B3-ABF1-9B46-9C02-A60A67CBE112}" srcOrd="2" destOrd="0" presId="urn:microsoft.com/office/officeart/2005/8/layout/hierarchy1"/>
    <dgm:cxn modelId="{79BAA5C9-1EAF-104B-A027-5E5377ECB359}" type="presParOf" srcId="{DF577F23-9DE9-064D-A587-51D281F57526}" destId="{7FF1190A-726C-834A-A069-4E61EC8A0CB9}" srcOrd="3" destOrd="0" presId="urn:microsoft.com/office/officeart/2005/8/layout/hierarchy1"/>
    <dgm:cxn modelId="{B4DE0AEE-B8F0-8643-885C-A169A562DF4F}" type="presParOf" srcId="{7FF1190A-726C-834A-A069-4E61EC8A0CB9}" destId="{19762F93-BE1B-F648-8C1A-DB9F2894C1B2}" srcOrd="0" destOrd="0" presId="urn:microsoft.com/office/officeart/2005/8/layout/hierarchy1"/>
    <dgm:cxn modelId="{7A69DB8C-A839-E447-8F36-448BA3DA0A53}" type="presParOf" srcId="{19762F93-BE1B-F648-8C1A-DB9F2894C1B2}" destId="{4DF08797-E0E2-0C44-999F-28F55238E5B8}" srcOrd="0" destOrd="0" presId="urn:microsoft.com/office/officeart/2005/8/layout/hierarchy1"/>
    <dgm:cxn modelId="{559235DA-724E-8B43-8587-B753DDEA71C7}" type="presParOf" srcId="{19762F93-BE1B-F648-8C1A-DB9F2894C1B2}" destId="{DF74FD7C-192D-6241-83E1-ABA89D20219F}" srcOrd="1" destOrd="0" presId="urn:microsoft.com/office/officeart/2005/8/layout/hierarchy1"/>
    <dgm:cxn modelId="{46C95BB0-561C-ED4E-A118-E3F7EACC168D}" type="presParOf" srcId="{7FF1190A-726C-834A-A069-4E61EC8A0CB9}" destId="{F3373C1F-83DD-8640-8E24-1728085A0194}" srcOrd="1" destOrd="0" presId="urn:microsoft.com/office/officeart/2005/8/layout/hierarchy1"/>
    <dgm:cxn modelId="{EE998968-33E1-C54C-9FF7-9BAE97A267A7}" type="presParOf" srcId="{DF577F23-9DE9-064D-A587-51D281F57526}" destId="{9825E60A-BA39-E64D-8648-F9FAFBC03DEB}" srcOrd="4" destOrd="0" presId="urn:microsoft.com/office/officeart/2005/8/layout/hierarchy1"/>
    <dgm:cxn modelId="{44D2D89B-E9AA-C843-B0C6-6AD306663107}" type="presParOf" srcId="{DF577F23-9DE9-064D-A587-51D281F57526}" destId="{E69F8000-26FD-F440-B757-22FC7AAC3BBB}" srcOrd="5" destOrd="0" presId="urn:microsoft.com/office/officeart/2005/8/layout/hierarchy1"/>
    <dgm:cxn modelId="{AD393BFA-CF3A-C342-92D9-23C725E9C869}" type="presParOf" srcId="{E69F8000-26FD-F440-B757-22FC7AAC3BBB}" destId="{D7A7BEE8-CB4F-C64C-9686-FEF3A788CBCF}" srcOrd="0" destOrd="0" presId="urn:microsoft.com/office/officeart/2005/8/layout/hierarchy1"/>
    <dgm:cxn modelId="{49759B2D-6704-7F49-A862-2086B6418122}" type="presParOf" srcId="{D7A7BEE8-CB4F-C64C-9686-FEF3A788CBCF}" destId="{E17AF786-9145-9443-8564-C5DEE179EA80}" srcOrd="0" destOrd="0" presId="urn:microsoft.com/office/officeart/2005/8/layout/hierarchy1"/>
    <dgm:cxn modelId="{EC8B6061-0C00-154B-BCA4-AAB9C930464B}" type="presParOf" srcId="{D7A7BEE8-CB4F-C64C-9686-FEF3A788CBCF}" destId="{16D68B41-BAA9-D341-A938-075945274E10}" srcOrd="1" destOrd="0" presId="urn:microsoft.com/office/officeart/2005/8/layout/hierarchy1"/>
    <dgm:cxn modelId="{CCDE51CA-5BB1-1B4F-BB60-E0C666DF3F7C}" type="presParOf" srcId="{E69F8000-26FD-F440-B757-22FC7AAC3BBB}" destId="{5C6BBB27-F0A5-1E40-99D4-ACF048330DF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5E60A-BA39-E64D-8648-F9FAFBC03DEB}">
      <dsp:nvSpPr>
        <dsp:cNvPr id="0" name=""/>
        <dsp:cNvSpPr/>
      </dsp:nvSpPr>
      <dsp:spPr>
        <a:xfrm>
          <a:off x="3986212" y="1804245"/>
          <a:ext cx="2828925" cy="673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735"/>
              </a:lnTo>
              <a:lnTo>
                <a:pt x="2828925" y="458735"/>
              </a:lnTo>
              <a:lnTo>
                <a:pt x="2828925" y="67315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BB5B3-ABF1-9B46-9C02-A60A67CBE112}">
      <dsp:nvSpPr>
        <dsp:cNvPr id="0" name=""/>
        <dsp:cNvSpPr/>
      </dsp:nvSpPr>
      <dsp:spPr>
        <a:xfrm>
          <a:off x="3940492" y="1804245"/>
          <a:ext cx="91440" cy="6731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315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E0C84-C8FB-5543-B6A0-6FDB135973E0}">
      <dsp:nvSpPr>
        <dsp:cNvPr id="0" name=""/>
        <dsp:cNvSpPr/>
      </dsp:nvSpPr>
      <dsp:spPr>
        <a:xfrm>
          <a:off x="1157287" y="1804245"/>
          <a:ext cx="2828925" cy="673155"/>
        </a:xfrm>
        <a:custGeom>
          <a:avLst/>
          <a:gdLst/>
          <a:ahLst/>
          <a:cxnLst/>
          <a:rect l="0" t="0" r="0" b="0"/>
          <a:pathLst>
            <a:path>
              <a:moveTo>
                <a:pt x="2828925" y="0"/>
              </a:moveTo>
              <a:lnTo>
                <a:pt x="2828925" y="458735"/>
              </a:lnTo>
              <a:lnTo>
                <a:pt x="0" y="458735"/>
              </a:lnTo>
              <a:lnTo>
                <a:pt x="0" y="67315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63F0FF-8BE5-594A-B995-F5CF87CB2F5C}">
      <dsp:nvSpPr>
        <dsp:cNvPr id="0" name=""/>
        <dsp:cNvSpPr/>
      </dsp:nvSpPr>
      <dsp:spPr>
        <a:xfrm>
          <a:off x="2828924" y="334490"/>
          <a:ext cx="2314575" cy="14697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885850-F92F-8B41-9B78-D9ED3E32E049}">
      <dsp:nvSpPr>
        <dsp:cNvPr id="0" name=""/>
        <dsp:cNvSpPr/>
      </dsp:nvSpPr>
      <dsp:spPr>
        <a:xfrm>
          <a:off x="3086099" y="578806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SINOG</a:t>
          </a:r>
          <a:endParaRPr lang="en-US" sz="3400" kern="1200" dirty="0"/>
        </a:p>
      </dsp:txBody>
      <dsp:txXfrm>
        <a:off x="3129147" y="621854"/>
        <a:ext cx="2228479" cy="1383659"/>
      </dsp:txXfrm>
    </dsp:sp>
    <dsp:sp modelId="{898338E1-A913-514C-AB94-09F7BF59565C}">
      <dsp:nvSpPr>
        <dsp:cNvPr id="0" name=""/>
        <dsp:cNvSpPr/>
      </dsp:nvSpPr>
      <dsp:spPr>
        <a:xfrm>
          <a:off x="0" y="2477401"/>
          <a:ext cx="2314575" cy="14697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B1F84A-2601-8846-8C5E-068B92C26BA7}">
      <dsp:nvSpPr>
        <dsp:cNvPr id="0" name=""/>
        <dsp:cNvSpPr/>
      </dsp:nvSpPr>
      <dsp:spPr>
        <a:xfrm>
          <a:off x="257174" y="2721717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Programski svet</a:t>
          </a:r>
          <a:endParaRPr lang="en-US" sz="3400" kern="1200" dirty="0"/>
        </a:p>
      </dsp:txBody>
      <dsp:txXfrm>
        <a:off x="300222" y="2764765"/>
        <a:ext cx="2228479" cy="1383659"/>
      </dsp:txXfrm>
    </dsp:sp>
    <dsp:sp modelId="{4DF08797-E0E2-0C44-999F-28F55238E5B8}">
      <dsp:nvSpPr>
        <dsp:cNvPr id="0" name=""/>
        <dsp:cNvSpPr/>
      </dsp:nvSpPr>
      <dsp:spPr>
        <a:xfrm>
          <a:off x="2828924" y="2477401"/>
          <a:ext cx="2314575" cy="14697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74FD7C-192D-6241-83E1-ABA89D20219F}">
      <dsp:nvSpPr>
        <dsp:cNvPr id="0" name=""/>
        <dsp:cNvSpPr/>
      </dsp:nvSpPr>
      <dsp:spPr>
        <a:xfrm>
          <a:off x="3086099" y="2721717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Delovne skupine</a:t>
          </a:r>
          <a:endParaRPr lang="en-US" sz="3400" kern="1200" dirty="0"/>
        </a:p>
      </dsp:txBody>
      <dsp:txXfrm>
        <a:off x="3129147" y="2764765"/>
        <a:ext cx="2228479" cy="1383659"/>
      </dsp:txXfrm>
    </dsp:sp>
    <dsp:sp modelId="{E17AF786-9145-9443-8564-C5DEE179EA80}">
      <dsp:nvSpPr>
        <dsp:cNvPr id="0" name=""/>
        <dsp:cNvSpPr/>
      </dsp:nvSpPr>
      <dsp:spPr>
        <a:xfrm>
          <a:off x="5657850" y="2477401"/>
          <a:ext cx="2314575" cy="14697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D68B41-BAA9-D341-A938-075945274E10}">
      <dsp:nvSpPr>
        <dsp:cNvPr id="0" name=""/>
        <dsp:cNvSpPr/>
      </dsp:nvSpPr>
      <dsp:spPr>
        <a:xfrm>
          <a:off x="5915024" y="2721717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Upravni odbor</a:t>
          </a:r>
          <a:endParaRPr lang="en-US" sz="3400" kern="1200" dirty="0"/>
        </a:p>
      </dsp:txBody>
      <dsp:txXfrm>
        <a:off x="5958072" y="2764765"/>
        <a:ext cx="2228479" cy="1383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CB346-1283-9F49-81C6-07BC1B5AD8C0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A49BA-E993-B74B-AB99-305B92359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A49BA-E993-B74B-AB99-305B923598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42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A49BA-E993-B74B-AB99-305B923598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10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3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5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3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9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18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26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6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3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8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70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2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549CA-F5D5-F64D-A719-6869E8A1ABD5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6C801-7AED-6948-A06F-28F5D31D3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6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Pobuda za vzpostavitev SINOG</a:t>
            </a:r>
            <a:br>
              <a:rPr lang="en-US" dirty="0" smtClean="0"/>
            </a:br>
            <a:r>
              <a:rPr lang="en-US" dirty="0" smtClean="0"/>
              <a:t>in predlogi delovanja</a:t>
            </a:r>
            <a:br>
              <a:rPr lang="en-US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473" y="3886200"/>
            <a:ext cx="8047789" cy="832853"/>
          </a:xfrm>
        </p:spPr>
        <p:txBody>
          <a:bodyPr/>
          <a:lstStyle/>
          <a:p>
            <a:r>
              <a:rPr lang="en-US" dirty="0" smtClean="0"/>
              <a:t>(SINOG- Slovenian </a:t>
            </a:r>
            <a:r>
              <a:rPr lang="en-US" dirty="0"/>
              <a:t>Network Operator’s Group)</a:t>
            </a:r>
          </a:p>
        </p:txBody>
      </p:sp>
      <p:pic>
        <p:nvPicPr>
          <p:cNvPr id="4" name="Content Placeholder 3" descr="Picture 8.png"/>
          <p:cNvPicPr>
            <a:picLocks noChangeAspect="1"/>
          </p:cNvPicPr>
          <p:nvPr/>
        </p:nvPicPr>
        <p:blipFill>
          <a:blip r:embed="rId2"/>
          <a:srcRect l="-14346" r="-14346"/>
          <a:stretch>
            <a:fillRect/>
          </a:stretch>
        </p:blipFill>
        <p:spPr>
          <a:xfrm>
            <a:off x="6380548" y="164744"/>
            <a:ext cx="2763452" cy="1519677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7409337" y="6157099"/>
            <a:ext cx="1632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Urban Kunc</a:t>
            </a:r>
            <a:endParaRPr lang="en-US" dirty="0"/>
          </a:p>
        </p:txBody>
      </p:sp>
      <p:sp>
        <p:nvSpPr>
          <p:cNvPr id="6" name="TextBox 4"/>
          <p:cNvSpPr txBox="1"/>
          <p:nvPr/>
        </p:nvSpPr>
        <p:spPr>
          <a:xfrm>
            <a:off x="406731" y="6198969"/>
            <a:ext cx="3043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8. IPv6 summit (22.10.2013)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51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NOGi</a:t>
            </a:r>
            <a:r>
              <a:rPr lang="en-US" dirty="0" smtClean="0"/>
              <a:t> po Evropi</a:t>
            </a:r>
            <a:endParaRPr lang="en-US" dirty="0"/>
          </a:p>
        </p:txBody>
      </p:sp>
      <p:pic>
        <p:nvPicPr>
          <p:cNvPr id="5" name="Picture 4" descr="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4" y="1393448"/>
            <a:ext cx="5878286" cy="5319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7142" y="3646287"/>
            <a:ext cx="86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UKNOF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7737" y="4226859"/>
            <a:ext cx="886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8699" y="4559906"/>
            <a:ext cx="83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FRnOG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07737" y="3461621"/>
            <a:ext cx="894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DKNOG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0063" y="5364593"/>
            <a:ext cx="802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ITNOG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8308" y="4066383"/>
            <a:ext cx="848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PLNOG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217" y="4829239"/>
            <a:ext cx="1001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SWINOG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0762" y="4154289"/>
            <a:ext cx="744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50050" y="6059715"/>
            <a:ext cx="86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66177" y="5534708"/>
            <a:ext cx="85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ESNOG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429047"/>
            <a:ext cx="2989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Vir: Andy Davidson (RIPE 64)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712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NOGi</a:t>
            </a:r>
            <a:r>
              <a:rPr lang="en-US" dirty="0" smtClean="0"/>
              <a:t> po svetu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Severna Amerika (NANOG)</a:t>
            </a:r>
          </a:p>
          <a:p>
            <a:r>
              <a:rPr lang="en-US" dirty="0" smtClean="0"/>
              <a:t>Latinska Amerika (LACNOG)</a:t>
            </a:r>
          </a:p>
          <a:p>
            <a:r>
              <a:rPr lang="en-US" dirty="0" smtClean="0"/>
              <a:t>Azijsko – Pacifiška regija</a:t>
            </a:r>
          </a:p>
          <a:p>
            <a:pPr lvl="1"/>
            <a:r>
              <a:rPr lang="en-US" dirty="0" smtClean="0"/>
              <a:t>APRICOT</a:t>
            </a:r>
          </a:p>
          <a:p>
            <a:pPr lvl="1"/>
            <a:r>
              <a:rPr lang="en-US" dirty="0" smtClean="0"/>
              <a:t>JANOG</a:t>
            </a:r>
          </a:p>
          <a:p>
            <a:pPr lvl="1"/>
            <a:r>
              <a:rPr lang="en-US" dirty="0" smtClean="0"/>
              <a:t>SANOG</a:t>
            </a:r>
          </a:p>
          <a:p>
            <a:pPr lvl="1"/>
            <a:r>
              <a:rPr lang="en-US" dirty="0" smtClean="0"/>
              <a:t>NZNOG</a:t>
            </a:r>
          </a:p>
          <a:p>
            <a:pPr lvl="1"/>
            <a:r>
              <a:rPr lang="en-US" dirty="0" smtClean="0"/>
              <a:t>PACNOG</a:t>
            </a:r>
          </a:p>
          <a:p>
            <a:pPr lvl="1"/>
            <a:r>
              <a:rPr lang="en-US" dirty="0" err="1" smtClean="0"/>
              <a:t>AusNOG</a:t>
            </a:r>
            <a:endParaRPr lang="en-US" dirty="0" smtClean="0"/>
          </a:p>
          <a:p>
            <a:r>
              <a:rPr lang="en-US" dirty="0" smtClean="0"/>
              <a:t>Srednji vzhod (MENOG)</a:t>
            </a:r>
          </a:p>
          <a:p>
            <a:r>
              <a:rPr lang="en-US" dirty="0" smtClean="0"/>
              <a:t>Afrika (</a:t>
            </a:r>
            <a:r>
              <a:rPr lang="en-US" dirty="0" err="1" smtClean="0"/>
              <a:t>AfNOG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98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Člani SINOG?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SINOG je odprt za vse posameznike, ki izražajo strokovni interes pri delovanju, inženiringu ali razvoju komunikacijskih omrežij ter so pripravljeni aktivno in vzajemno sodelovati, kot tudi izmenjati izkušnje z operativno internetno skupnostjo</a:t>
            </a:r>
          </a:p>
          <a:p>
            <a:r>
              <a:rPr lang="en-US" dirty="0" smtClean="0"/>
              <a:t>Član je lahko vsak, ki se udeležuje in/ali  aktivno sodeluje v dogodkih, ki jih organizira SINOG</a:t>
            </a:r>
          </a:p>
        </p:txBody>
      </p:sp>
    </p:spTree>
    <p:extLst>
      <p:ext uri="{BB962C8B-B14F-4D97-AF65-F5344CB8AC3E}">
        <p14:creationId xmlns:p14="http://schemas.microsoft.com/office/powerpoint/2010/main" val="177616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Delovanje SINOG-a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Proaktivno</a:t>
            </a:r>
            <a:r>
              <a:rPr lang="en-US" dirty="0" smtClean="0"/>
              <a:t> podpirati izmenjavo znanja, dobrih idej, informacij, najboljših praks z namenom izboljšati delovanje slovenskih omrežij, povečati njihovo kakovost, učinkovitost in varnost.</a:t>
            </a:r>
          </a:p>
          <a:p>
            <a:r>
              <a:rPr lang="en-US" dirty="0" smtClean="0"/>
              <a:t>SINOG se bo ukvarjal izključno z </a:t>
            </a:r>
            <a:r>
              <a:rPr lang="en-US" b="1" dirty="0" smtClean="0"/>
              <a:t>tehničnimi</a:t>
            </a:r>
            <a:r>
              <a:rPr lang="en-US" dirty="0" smtClean="0"/>
              <a:t> vprašanji</a:t>
            </a:r>
          </a:p>
          <a:p>
            <a:r>
              <a:rPr lang="en-US" dirty="0" smtClean="0"/>
              <a:t>trženje, lobiranje, pravo ali politika v </a:t>
            </a:r>
            <a:r>
              <a:rPr lang="en-US" dirty="0" err="1" smtClean="0"/>
              <a:t>SINOGu</a:t>
            </a:r>
            <a:r>
              <a:rPr lang="en-US" dirty="0" smtClean="0"/>
              <a:t> ni zaželeno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60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Način delovanja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Sestanki</a:t>
            </a:r>
          </a:p>
          <a:p>
            <a:r>
              <a:rPr lang="en-US" dirty="0" smtClean="0"/>
              <a:t>Konference</a:t>
            </a:r>
          </a:p>
          <a:p>
            <a:r>
              <a:rPr lang="en-US" dirty="0" smtClean="0"/>
              <a:t>Mailing lista</a:t>
            </a:r>
          </a:p>
          <a:p>
            <a:r>
              <a:rPr lang="en-US" dirty="0" smtClean="0"/>
              <a:t>Wiki</a:t>
            </a:r>
          </a:p>
        </p:txBody>
      </p:sp>
    </p:spTree>
    <p:extLst>
      <p:ext uri="{BB962C8B-B14F-4D97-AF65-F5344CB8AC3E}">
        <p14:creationId xmlns:p14="http://schemas.microsoft.com/office/powerpoint/2010/main" val="706628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Obveščanje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Spletna stran (http://</a:t>
            </a:r>
            <a:r>
              <a:rPr lang="en-US" dirty="0" err="1" smtClean="0"/>
              <a:t>www.sinog.si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Mailing lista</a:t>
            </a:r>
          </a:p>
          <a:p>
            <a:r>
              <a:rPr lang="en-US" dirty="0" smtClean="0"/>
              <a:t>Twitter</a:t>
            </a:r>
          </a:p>
          <a:p>
            <a:r>
              <a:rPr lang="en-US" dirty="0" smtClean="0"/>
              <a:t>LinkedIn skupina</a:t>
            </a:r>
          </a:p>
          <a:p>
            <a:r>
              <a:rPr lang="en-US" dirty="0" smtClean="0"/>
              <a:t>Drugi ustrezni kanali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90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Organizacijska struktura (predlog)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09724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080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Organizacijska struktura SINOG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Upravni odbor (skrbi za administracijo, vodenje, usmerjanje, obveščanje, marketing in PR)</a:t>
            </a:r>
          </a:p>
          <a:p>
            <a:r>
              <a:rPr lang="en-US" dirty="0" smtClean="0"/>
              <a:t>Programski svet (skrbi za pripravo in izvedbo konferenc in srečanj)</a:t>
            </a:r>
          </a:p>
          <a:p>
            <a:r>
              <a:rPr lang="en-US" dirty="0" smtClean="0"/>
              <a:t>Delovne skupine (reševanje specifičnih tehničnih vprašanj)</a:t>
            </a:r>
          </a:p>
        </p:txBody>
      </p:sp>
    </p:spTree>
    <p:extLst>
      <p:ext uri="{BB962C8B-B14F-4D97-AF65-F5344CB8AC3E}">
        <p14:creationId xmlns:p14="http://schemas.microsoft.com/office/powerpoint/2010/main" val="1086264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Delovne skupine (predlog)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SINOG bo po potrebi vzpostavljal delovne skupine, kot npr. za:</a:t>
            </a:r>
          </a:p>
          <a:p>
            <a:pPr lvl="1"/>
            <a:r>
              <a:rPr lang="en-US" dirty="0" smtClean="0"/>
              <a:t>arhitekturo </a:t>
            </a:r>
            <a:r>
              <a:rPr lang="en-US" dirty="0"/>
              <a:t>in razvoj</a:t>
            </a:r>
          </a:p>
          <a:p>
            <a:pPr lvl="1"/>
            <a:r>
              <a:rPr lang="en-US" dirty="0"/>
              <a:t>nadzor in upravljanje omrežij</a:t>
            </a:r>
          </a:p>
          <a:p>
            <a:pPr lvl="1"/>
            <a:r>
              <a:rPr lang="en-US" dirty="0" smtClean="0"/>
              <a:t>DNS</a:t>
            </a:r>
          </a:p>
          <a:p>
            <a:pPr lvl="1"/>
            <a:r>
              <a:rPr lang="en-US" dirty="0" smtClean="0"/>
              <a:t>obravnavo in reševanje varnostnih incidentov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Vodjo delovne skupine izberejo predstavniki posamezne delovne skupine sami</a:t>
            </a:r>
          </a:p>
        </p:txBody>
      </p:sp>
    </p:spTree>
    <p:extLst>
      <p:ext uri="{BB962C8B-B14F-4D97-AF65-F5344CB8AC3E}">
        <p14:creationId xmlns:p14="http://schemas.microsoft.com/office/powerpoint/2010/main" val="2740295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303</Words>
  <Application>Microsoft Macintosh PowerPoint</Application>
  <PresentationFormat>On-screen Show (4:3)</PresentationFormat>
  <Paragraphs>67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Pobuda za vzpostavitev SINOG in predlogi delovanja </vt:lpstr>
      <vt:lpstr>NOGi po Evropi</vt:lpstr>
      <vt:lpstr>NOGi po svetu</vt:lpstr>
      <vt:lpstr>Člani SINOG?</vt:lpstr>
      <vt:lpstr>Delovanje SINOG-a</vt:lpstr>
      <vt:lpstr>Način delovanja</vt:lpstr>
      <vt:lpstr>Obveščanje</vt:lpstr>
      <vt:lpstr>Organizacijska struktura (predlog)</vt:lpstr>
      <vt:lpstr>Organizacijska struktura SINOG</vt:lpstr>
      <vt:lpstr>Delovne skupine (predlog)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Ustanovni zbor SINOG (Slovenian Network Operator’s Group)</dc:title>
  <dc:creator>Urban Kunc</dc:creator>
  <cp:lastModifiedBy>Urban Kunc</cp:lastModifiedBy>
  <cp:revision>66</cp:revision>
  <dcterms:created xsi:type="dcterms:W3CDTF">2013-09-27T15:58:33Z</dcterms:created>
  <dcterms:modified xsi:type="dcterms:W3CDTF">2013-10-25T17:01:22Z</dcterms:modified>
</cp:coreProperties>
</file>