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70" r:id="rId4"/>
    <p:sldId id="266" r:id="rId5"/>
    <p:sldId id="267" r:id="rId6"/>
    <p:sldId id="268" r:id="rId7"/>
    <p:sldId id="269" r:id="rId8"/>
    <p:sldId id="259" r:id="rId9"/>
    <p:sldId id="258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F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39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82510F-0C5B-0149-BDA7-D1FF1525AC9D}" type="doc">
      <dgm:prSet loTypeId="urn:microsoft.com/office/officeart/2005/8/layout/orgChar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4EDE7B-7FD4-4C4B-8DFF-30876FC70DD9}">
      <dgm:prSet phldrT="[Text]"/>
      <dgm:spPr>
        <a:ln w="15875" cap="flat">
          <a:solidFill>
            <a:schemeClr val="tx2"/>
          </a:solidFill>
          <a:round/>
        </a:ln>
      </dgm:spPr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SINOG</a:t>
          </a:r>
          <a:endParaRPr lang="en-US" b="1" dirty="0">
            <a:solidFill>
              <a:srgbClr val="FF0000"/>
            </a:solidFill>
          </a:endParaRPr>
        </a:p>
      </dgm:t>
    </dgm:pt>
    <dgm:pt modelId="{AE9FDAF6-7C19-EE4C-ABF1-25B3C9E0E01A}" type="parTrans" cxnId="{A85772E9-25B2-FE4F-96E8-0EB40FD42580}">
      <dgm:prSet/>
      <dgm:spPr/>
      <dgm:t>
        <a:bodyPr/>
        <a:lstStyle/>
        <a:p>
          <a:endParaRPr lang="en-US"/>
        </a:p>
      </dgm:t>
    </dgm:pt>
    <dgm:pt modelId="{3F0B5B73-4045-8B49-B7FA-925B13ED684C}" type="sibTrans" cxnId="{A85772E9-25B2-FE4F-96E8-0EB40FD42580}">
      <dgm:prSet/>
      <dgm:spPr/>
      <dgm:t>
        <a:bodyPr/>
        <a:lstStyle/>
        <a:p>
          <a:endParaRPr lang="en-US"/>
        </a:p>
      </dgm:t>
    </dgm:pt>
    <dgm:pt modelId="{44B8A21E-8ECB-8145-8D87-369BA8D53066}" type="asst">
      <dgm:prSet phldrT="[Text]"/>
      <dgm:spPr>
        <a:ln w="15875" cap="flat">
          <a:solidFill>
            <a:schemeClr val="tx2"/>
          </a:solidFill>
          <a:round/>
        </a:ln>
      </dgm:spPr>
      <dgm:t>
        <a:bodyPr/>
        <a:lstStyle/>
        <a:p>
          <a:r>
            <a:rPr lang="en-US" smtClean="0"/>
            <a:t>Zavod go6</a:t>
          </a:r>
          <a:endParaRPr lang="en-US" dirty="0"/>
        </a:p>
      </dgm:t>
    </dgm:pt>
    <dgm:pt modelId="{10AB0398-9BC1-0E47-96B1-A88B1AA8C185}" type="parTrans" cxnId="{3F65A197-48E1-8F42-9F50-3A3440E57D0B}">
      <dgm:prSet/>
      <dgm:spPr/>
      <dgm:t>
        <a:bodyPr/>
        <a:lstStyle/>
        <a:p>
          <a:endParaRPr lang="en-US"/>
        </a:p>
      </dgm:t>
    </dgm:pt>
    <dgm:pt modelId="{8D65B007-8CB1-CD4D-B77E-C0918A14F801}" type="sibTrans" cxnId="{3F65A197-48E1-8F42-9F50-3A3440E57D0B}">
      <dgm:prSet/>
      <dgm:spPr/>
      <dgm:t>
        <a:bodyPr/>
        <a:lstStyle/>
        <a:p>
          <a:endParaRPr lang="en-US"/>
        </a:p>
      </dgm:t>
    </dgm:pt>
    <dgm:pt modelId="{0D7E4C40-514E-AB48-88CF-BBA7C175F9BC}">
      <dgm:prSet phldrT="[Text]"/>
      <dgm:spPr>
        <a:ln w="15875" cap="flat">
          <a:solidFill>
            <a:schemeClr val="tx2"/>
          </a:solidFill>
          <a:round/>
        </a:ln>
      </dgm:spPr>
      <dgm:t>
        <a:bodyPr/>
        <a:lstStyle/>
        <a:p>
          <a:r>
            <a:rPr lang="en-US" dirty="0" smtClean="0"/>
            <a:t>Upravni odbor</a:t>
          </a:r>
          <a:endParaRPr lang="en-US" dirty="0"/>
        </a:p>
      </dgm:t>
    </dgm:pt>
    <dgm:pt modelId="{36AE565F-AF62-C643-8C9F-7611BA4B7350}" type="parTrans" cxnId="{2C8A2D2C-380B-5F40-AC1A-391CA06297C0}">
      <dgm:prSet/>
      <dgm:spPr/>
      <dgm:t>
        <a:bodyPr/>
        <a:lstStyle/>
        <a:p>
          <a:endParaRPr lang="en-US"/>
        </a:p>
      </dgm:t>
    </dgm:pt>
    <dgm:pt modelId="{BBAB0B97-2DC3-E146-98E6-E406F4D447B9}" type="sibTrans" cxnId="{2C8A2D2C-380B-5F40-AC1A-391CA06297C0}">
      <dgm:prSet/>
      <dgm:spPr/>
      <dgm:t>
        <a:bodyPr/>
        <a:lstStyle/>
        <a:p>
          <a:endParaRPr lang="en-US"/>
        </a:p>
      </dgm:t>
    </dgm:pt>
    <dgm:pt modelId="{F2608723-E0F8-5D4B-87C5-FBB3745F07B5}">
      <dgm:prSet phldrT="[Text]"/>
      <dgm:spPr>
        <a:ln w="15875" cap="flat">
          <a:solidFill>
            <a:schemeClr val="tx2"/>
          </a:solidFill>
          <a:round/>
        </a:ln>
      </dgm:spPr>
      <dgm:t>
        <a:bodyPr/>
        <a:lstStyle/>
        <a:p>
          <a:r>
            <a:rPr lang="en-US" dirty="0" smtClean="0"/>
            <a:t>Programski svet</a:t>
          </a:r>
          <a:endParaRPr lang="en-US" dirty="0"/>
        </a:p>
      </dgm:t>
    </dgm:pt>
    <dgm:pt modelId="{000AD398-2CE2-D14B-8790-B667897BB2D4}" type="parTrans" cxnId="{C9956E84-CA58-FE45-B5ED-66C6610953FA}">
      <dgm:prSet/>
      <dgm:spPr/>
      <dgm:t>
        <a:bodyPr/>
        <a:lstStyle/>
        <a:p>
          <a:endParaRPr lang="en-US"/>
        </a:p>
      </dgm:t>
    </dgm:pt>
    <dgm:pt modelId="{1DD407C5-B994-D143-81D5-DED845F62519}" type="sibTrans" cxnId="{C9956E84-CA58-FE45-B5ED-66C6610953FA}">
      <dgm:prSet/>
      <dgm:spPr/>
      <dgm:t>
        <a:bodyPr/>
        <a:lstStyle/>
        <a:p>
          <a:endParaRPr lang="en-US"/>
        </a:p>
      </dgm:t>
    </dgm:pt>
    <dgm:pt modelId="{EA07843B-FAA5-CC4B-A96E-7BA72ACD9C8A}">
      <dgm:prSet phldrT="[Text]"/>
      <dgm:spPr>
        <a:ln w="15875" cap="flat">
          <a:solidFill>
            <a:schemeClr val="tx2"/>
          </a:solidFill>
          <a:round/>
        </a:ln>
      </dgm:spPr>
      <dgm:t>
        <a:bodyPr/>
        <a:lstStyle/>
        <a:p>
          <a:r>
            <a:rPr lang="en-US" dirty="0" smtClean="0"/>
            <a:t>Delovne skupine</a:t>
          </a:r>
          <a:endParaRPr lang="en-US" dirty="0"/>
        </a:p>
      </dgm:t>
    </dgm:pt>
    <dgm:pt modelId="{11B7F9D5-BBD6-E64F-8A22-727CA9487C8E}" type="parTrans" cxnId="{3552A937-25FC-774B-9EA6-CF9E125CBF37}">
      <dgm:prSet/>
      <dgm:spPr/>
      <dgm:t>
        <a:bodyPr/>
        <a:lstStyle/>
        <a:p>
          <a:endParaRPr lang="en-US"/>
        </a:p>
      </dgm:t>
    </dgm:pt>
    <dgm:pt modelId="{04E89BDB-F719-7B48-87B4-16FF099CAD2E}" type="sibTrans" cxnId="{3552A937-25FC-774B-9EA6-CF9E125CBF37}">
      <dgm:prSet/>
      <dgm:spPr/>
      <dgm:t>
        <a:bodyPr/>
        <a:lstStyle/>
        <a:p>
          <a:endParaRPr lang="en-US"/>
        </a:p>
      </dgm:t>
    </dgm:pt>
    <dgm:pt modelId="{31397863-57A9-044B-BE38-ECA85D7E27D9}" type="pres">
      <dgm:prSet presAssocID="{FB82510F-0C5B-0149-BDA7-D1FF1525AC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8F79D29-CF98-2948-A9D8-4D2C7B8F73AD}" type="pres">
      <dgm:prSet presAssocID="{684EDE7B-7FD4-4C4B-8DFF-30876FC70DD9}" presName="hierRoot1" presStyleCnt="0">
        <dgm:presLayoutVars>
          <dgm:hierBranch val="init"/>
        </dgm:presLayoutVars>
      </dgm:prSet>
      <dgm:spPr/>
    </dgm:pt>
    <dgm:pt modelId="{FBE32A62-2288-7C4E-A62F-16B9547CA3A8}" type="pres">
      <dgm:prSet presAssocID="{684EDE7B-7FD4-4C4B-8DFF-30876FC70DD9}" presName="rootComposite1" presStyleCnt="0"/>
      <dgm:spPr/>
    </dgm:pt>
    <dgm:pt modelId="{2C4664DF-5190-1A43-B8B7-095ABCA83D2C}" type="pres">
      <dgm:prSet presAssocID="{684EDE7B-7FD4-4C4B-8DFF-30876FC70DD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929E29-C6B9-314B-83E0-293814103548}" type="pres">
      <dgm:prSet presAssocID="{684EDE7B-7FD4-4C4B-8DFF-30876FC70DD9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09B2D1C-4CB9-3046-A69A-00F11D96E2EE}" type="pres">
      <dgm:prSet presAssocID="{684EDE7B-7FD4-4C4B-8DFF-30876FC70DD9}" presName="hierChild2" presStyleCnt="0"/>
      <dgm:spPr/>
    </dgm:pt>
    <dgm:pt modelId="{99D41EEC-66D4-0E40-A043-E693D16B2BBE}" type="pres">
      <dgm:prSet presAssocID="{36AE565F-AF62-C643-8C9F-7611BA4B7350}" presName="Name37" presStyleLbl="parChTrans1D2" presStyleIdx="0" presStyleCnt="4"/>
      <dgm:spPr/>
      <dgm:t>
        <a:bodyPr/>
        <a:lstStyle/>
        <a:p>
          <a:endParaRPr lang="en-US"/>
        </a:p>
      </dgm:t>
    </dgm:pt>
    <dgm:pt modelId="{CD67205B-7285-0C4D-A419-49FB47117B30}" type="pres">
      <dgm:prSet presAssocID="{0D7E4C40-514E-AB48-88CF-BBA7C175F9BC}" presName="hierRoot2" presStyleCnt="0">
        <dgm:presLayoutVars>
          <dgm:hierBranch val="init"/>
        </dgm:presLayoutVars>
      </dgm:prSet>
      <dgm:spPr/>
    </dgm:pt>
    <dgm:pt modelId="{2468863D-CEE5-9A4E-9483-093775174C6F}" type="pres">
      <dgm:prSet presAssocID="{0D7E4C40-514E-AB48-88CF-BBA7C175F9BC}" presName="rootComposite" presStyleCnt="0"/>
      <dgm:spPr/>
    </dgm:pt>
    <dgm:pt modelId="{17F8966B-C74C-1C4B-8AB0-E24295975AF0}" type="pres">
      <dgm:prSet presAssocID="{0D7E4C40-514E-AB48-88CF-BBA7C175F9BC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B064FFD-E3B4-584F-B905-AFCA0ECD28C9}" type="pres">
      <dgm:prSet presAssocID="{0D7E4C40-514E-AB48-88CF-BBA7C175F9BC}" presName="rootConnector" presStyleLbl="node2" presStyleIdx="0" presStyleCnt="3"/>
      <dgm:spPr/>
      <dgm:t>
        <a:bodyPr/>
        <a:lstStyle/>
        <a:p>
          <a:endParaRPr lang="en-US"/>
        </a:p>
      </dgm:t>
    </dgm:pt>
    <dgm:pt modelId="{F4782D35-66D0-C140-A37F-BCAFCD548CA2}" type="pres">
      <dgm:prSet presAssocID="{0D7E4C40-514E-AB48-88CF-BBA7C175F9BC}" presName="hierChild4" presStyleCnt="0"/>
      <dgm:spPr/>
    </dgm:pt>
    <dgm:pt modelId="{7D82FDC8-3592-3D42-B9B7-12061586255A}" type="pres">
      <dgm:prSet presAssocID="{0D7E4C40-514E-AB48-88CF-BBA7C175F9BC}" presName="hierChild5" presStyleCnt="0"/>
      <dgm:spPr/>
    </dgm:pt>
    <dgm:pt modelId="{921D256A-81B3-8C4A-AC96-AFC5DCE97D4B}" type="pres">
      <dgm:prSet presAssocID="{000AD398-2CE2-D14B-8790-B667897BB2D4}" presName="Name37" presStyleLbl="parChTrans1D2" presStyleIdx="1" presStyleCnt="4"/>
      <dgm:spPr/>
      <dgm:t>
        <a:bodyPr/>
        <a:lstStyle/>
        <a:p>
          <a:endParaRPr lang="en-US"/>
        </a:p>
      </dgm:t>
    </dgm:pt>
    <dgm:pt modelId="{F64F80A0-5AF3-6D4D-B206-8F1FAD586D07}" type="pres">
      <dgm:prSet presAssocID="{F2608723-E0F8-5D4B-87C5-FBB3745F07B5}" presName="hierRoot2" presStyleCnt="0">
        <dgm:presLayoutVars>
          <dgm:hierBranch val="init"/>
        </dgm:presLayoutVars>
      </dgm:prSet>
      <dgm:spPr/>
    </dgm:pt>
    <dgm:pt modelId="{28242F37-AF73-0C49-8A9F-F8AD7E702D46}" type="pres">
      <dgm:prSet presAssocID="{F2608723-E0F8-5D4B-87C5-FBB3745F07B5}" presName="rootComposite" presStyleCnt="0"/>
      <dgm:spPr/>
    </dgm:pt>
    <dgm:pt modelId="{A1494362-74FF-4940-B178-E39446AD814A}" type="pres">
      <dgm:prSet presAssocID="{F2608723-E0F8-5D4B-87C5-FBB3745F07B5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3FEFA60-4205-E64C-837B-0F43CC21AF3F}" type="pres">
      <dgm:prSet presAssocID="{F2608723-E0F8-5D4B-87C5-FBB3745F07B5}" presName="rootConnector" presStyleLbl="node2" presStyleIdx="1" presStyleCnt="3"/>
      <dgm:spPr/>
      <dgm:t>
        <a:bodyPr/>
        <a:lstStyle/>
        <a:p>
          <a:endParaRPr lang="en-US"/>
        </a:p>
      </dgm:t>
    </dgm:pt>
    <dgm:pt modelId="{A6FFB7FC-40CC-3348-ACA4-209F2371A993}" type="pres">
      <dgm:prSet presAssocID="{F2608723-E0F8-5D4B-87C5-FBB3745F07B5}" presName="hierChild4" presStyleCnt="0"/>
      <dgm:spPr/>
    </dgm:pt>
    <dgm:pt modelId="{487426C0-C00E-D14F-A7B6-0A43BCFCE296}" type="pres">
      <dgm:prSet presAssocID="{F2608723-E0F8-5D4B-87C5-FBB3745F07B5}" presName="hierChild5" presStyleCnt="0"/>
      <dgm:spPr/>
    </dgm:pt>
    <dgm:pt modelId="{B30106B7-56EA-4747-A463-E7B72405E382}" type="pres">
      <dgm:prSet presAssocID="{11B7F9D5-BBD6-E64F-8A22-727CA9487C8E}" presName="Name37" presStyleLbl="parChTrans1D2" presStyleIdx="2" presStyleCnt="4"/>
      <dgm:spPr/>
      <dgm:t>
        <a:bodyPr/>
        <a:lstStyle/>
        <a:p>
          <a:endParaRPr lang="en-US"/>
        </a:p>
      </dgm:t>
    </dgm:pt>
    <dgm:pt modelId="{A27E57EF-13F0-9B46-9334-1D5C5F781E16}" type="pres">
      <dgm:prSet presAssocID="{EA07843B-FAA5-CC4B-A96E-7BA72ACD9C8A}" presName="hierRoot2" presStyleCnt="0">
        <dgm:presLayoutVars>
          <dgm:hierBranch val="init"/>
        </dgm:presLayoutVars>
      </dgm:prSet>
      <dgm:spPr/>
    </dgm:pt>
    <dgm:pt modelId="{0BF4D3FB-B45D-1644-88A5-600561EEFDE8}" type="pres">
      <dgm:prSet presAssocID="{EA07843B-FAA5-CC4B-A96E-7BA72ACD9C8A}" presName="rootComposite" presStyleCnt="0"/>
      <dgm:spPr/>
    </dgm:pt>
    <dgm:pt modelId="{790FE3A3-0F1B-3D40-99BD-47108CF39F55}" type="pres">
      <dgm:prSet presAssocID="{EA07843B-FAA5-CC4B-A96E-7BA72ACD9C8A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D1858C3-CD22-1F42-95DE-F278ECCB6A5B}" type="pres">
      <dgm:prSet presAssocID="{EA07843B-FAA5-CC4B-A96E-7BA72ACD9C8A}" presName="rootConnector" presStyleLbl="node2" presStyleIdx="2" presStyleCnt="3"/>
      <dgm:spPr/>
      <dgm:t>
        <a:bodyPr/>
        <a:lstStyle/>
        <a:p>
          <a:endParaRPr lang="en-US"/>
        </a:p>
      </dgm:t>
    </dgm:pt>
    <dgm:pt modelId="{2FB14E0D-84CD-D644-9AEB-E24C1CFD1180}" type="pres">
      <dgm:prSet presAssocID="{EA07843B-FAA5-CC4B-A96E-7BA72ACD9C8A}" presName="hierChild4" presStyleCnt="0"/>
      <dgm:spPr/>
    </dgm:pt>
    <dgm:pt modelId="{9D816D75-11EB-8045-BBBE-159DB7C7D6D0}" type="pres">
      <dgm:prSet presAssocID="{EA07843B-FAA5-CC4B-A96E-7BA72ACD9C8A}" presName="hierChild5" presStyleCnt="0"/>
      <dgm:spPr/>
    </dgm:pt>
    <dgm:pt modelId="{0210547E-6DB1-684E-A37F-25CF9D235570}" type="pres">
      <dgm:prSet presAssocID="{684EDE7B-7FD4-4C4B-8DFF-30876FC70DD9}" presName="hierChild3" presStyleCnt="0"/>
      <dgm:spPr/>
    </dgm:pt>
    <dgm:pt modelId="{F2172944-94B1-7F44-80E8-530E88ECC088}" type="pres">
      <dgm:prSet presAssocID="{10AB0398-9BC1-0E47-96B1-A88B1AA8C185}" presName="Name111" presStyleLbl="parChTrans1D2" presStyleIdx="3" presStyleCnt="4"/>
      <dgm:spPr/>
      <dgm:t>
        <a:bodyPr/>
        <a:lstStyle/>
        <a:p>
          <a:endParaRPr lang="en-US"/>
        </a:p>
      </dgm:t>
    </dgm:pt>
    <dgm:pt modelId="{5CC44514-551F-9F4B-8C8E-78B75AD74D8F}" type="pres">
      <dgm:prSet presAssocID="{44B8A21E-8ECB-8145-8D87-369BA8D53066}" presName="hierRoot3" presStyleCnt="0">
        <dgm:presLayoutVars>
          <dgm:hierBranch val="init"/>
        </dgm:presLayoutVars>
      </dgm:prSet>
      <dgm:spPr/>
    </dgm:pt>
    <dgm:pt modelId="{08CB9AE6-D252-6A40-A604-902D81A188F6}" type="pres">
      <dgm:prSet presAssocID="{44B8A21E-8ECB-8145-8D87-369BA8D53066}" presName="rootComposite3" presStyleCnt="0"/>
      <dgm:spPr/>
    </dgm:pt>
    <dgm:pt modelId="{EEAC9118-836A-244B-9E5E-06D16B46F251}" type="pres">
      <dgm:prSet presAssocID="{44B8A21E-8ECB-8145-8D87-369BA8D53066}" presName="rootText3" presStyleLbl="asst1" presStyleIdx="0" presStyleCnt="1" custScaleX="85355" custScaleY="803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299B31-83B6-9446-8834-E805F22E8942}" type="pres">
      <dgm:prSet presAssocID="{44B8A21E-8ECB-8145-8D87-369BA8D53066}" presName="rootConnector3" presStyleLbl="asst1" presStyleIdx="0" presStyleCnt="1"/>
      <dgm:spPr/>
      <dgm:t>
        <a:bodyPr/>
        <a:lstStyle/>
        <a:p>
          <a:endParaRPr lang="en-US"/>
        </a:p>
      </dgm:t>
    </dgm:pt>
    <dgm:pt modelId="{7D9FC4EC-BAB0-9C47-9F4B-0DE6FF156412}" type="pres">
      <dgm:prSet presAssocID="{44B8A21E-8ECB-8145-8D87-369BA8D53066}" presName="hierChild6" presStyleCnt="0"/>
      <dgm:spPr/>
    </dgm:pt>
    <dgm:pt modelId="{9503D278-2FF2-D444-A5D6-9B22093A39C0}" type="pres">
      <dgm:prSet presAssocID="{44B8A21E-8ECB-8145-8D87-369BA8D53066}" presName="hierChild7" presStyleCnt="0"/>
      <dgm:spPr/>
    </dgm:pt>
  </dgm:ptLst>
  <dgm:cxnLst>
    <dgm:cxn modelId="{648D0C94-6CEC-ED4F-86F5-B7053337F9FE}" type="presOf" srcId="{44B8A21E-8ECB-8145-8D87-369BA8D53066}" destId="{EEAC9118-836A-244B-9E5E-06D16B46F251}" srcOrd="0" destOrd="0" presId="urn:microsoft.com/office/officeart/2005/8/layout/orgChart1"/>
    <dgm:cxn modelId="{5761A540-F1AD-5E43-AF6F-D18B1D8C417F}" type="presOf" srcId="{44B8A21E-8ECB-8145-8D87-369BA8D53066}" destId="{43299B31-83B6-9446-8834-E805F22E8942}" srcOrd="1" destOrd="0" presId="urn:microsoft.com/office/officeart/2005/8/layout/orgChart1"/>
    <dgm:cxn modelId="{9D45DB5A-6225-AF45-9E1E-449C52292822}" type="presOf" srcId="{EA07843B-FAA5-CC4B-A96E-7BA72ACD9C8A}" destId="{790FE3A3-0F1B-3D40-99BD-47108CF39F55}" srcOrd="0" destOrd="0" presId="urn:microsoft.com/office/officeart/2005/8/layout/orgChart1"/>
    <dgm:cxn modelId="{2101EA25-6D7F-EE4C-8731-419529320BB3}" type="presOf" srcId="{0D7E4C40-514E-AB48-88CF-BBA7C175F9BC}" destId="{BB064FFD-E3B4-584F-B905-AFCA0ECD28C9}" srcOrd="1" destOrd="0" presId="urn:microsoft.com/office/officeart/2005/8/layout/orgChart1"/>
    <dgm:cxn modelId="{A85772E9-25B2-FE4F-96E8-0EB40FD42580}" srcId="{FB82510F-0C5B-0149-BDA7-D1FF1525AC9D}" destId="{684EDE7B-7FD4-4C4B-8DFF-30876FC70DD9}" srcOrd="0" destOrd="0" parTransId="{AE9FDAF6-7C19-EE4C-ABF1-25B3C9E0E01A}" sibTransId="{3F0B5B73-4045-8B49-B7FA-925B13ED684C}"/>
    <dgm:cxn modelId="{3F65A197-48E1-8F42-9F50-3A3440E57D0B}" srcId="{684EDE7B-7FD4-4C4B-8DFF-30876FC70DD9}" destId="{44B8A21E-8ECB-8145-8D87-369BA8D53066}" srcOrd="0" destOrd="0" parTransId="{10AB0398-9BC1-0E47-96B1-A88B1AA8C185}" sibTransId="{8D65B007-8CB1-CD4D-B77E-C0918A14F801}"/>
    <dgm:cxn modelId="{D30AAE0E-F6F5-3B44-9A52-678ECE5127DC}" type="presOf" srcId="{F2608723-E0F8-5D4B-87C5-FBB3745F07B5}" destId="{A1494362-74FF-4940-B178-E39446AD814A}" srcOrd="0" destOrd="0" presId="urn:microsoft.com/office/officeart/2005/8/layout/orgChart1"/>
    <dgm:cxn modelId="{F5D1FE73-8F2A-2D4D-BAD9-D18448695EAC}" type="presOf" srcId="{11B7F9D5-BBD6-E64F-8A22-727CA9487C8E}" destId="{B30106B7-56EA-4747-A463-E7B72405E382}" srcOrd="0" destOrd="0" presId="urn:microsoft.com/office/officeart/2005/8/layout/orgChart1"/>
    <dgm:cxn modelId="{E43E9326-E2D3-4043-96A9-2BEFEC539D8E}" type="presOf" srcId="{684EDE7B-7FD4-4C4B-8DFF-30876FC70DD9}" destId="{9A929E29-C6B9-314B-83E0-293814103548}" srcOrd="1" destOrd="0" presId="urn:microsoft.com/office/officeart/2005/8/layout/orgChart1"/>
    <dgm:cxn modelId="{C1868410-DACA-C84E-96F8-4BF7EA4AD8AE}" type="presOf" srcId="{FB82510F-0C5B-0149-BDA7-D1FF1525AC9D}" destId="{31397863-57A9-044B-BE38-ECA85D7E27D9}" srcOrd="0" destOrd="0" presId="urn:microsoft.com/office/officeart/2005/8/layout/orgChart1"/>
    <dgm:cxn modelId="{29BF3E64-7BF0-344B-97FD-174FA2BF3B12}" type="presOf" srcId="{F2608723-E0F8-5D4B-87C5-FBB3745F07B5}" destId="{E3FEFA60-4205-E64C-837B-0F43CC21AF3F}" srcOrd="1" destOrd="0" presId="urn:microsoft.com/office/officeart/2005/8/layout/orgChart1"/>
    <dgm:cxn modelId="{AADB2EFD-E1C5-F947-9DB2-A16437D93A12}" type="presOf" srcId="{684EDE7B-7FD4-4C4B-8DFF-30876FC70DD9}" destId="{2C4664DF-5190-1A43-B8B7-095ABCA83D2C}" srcOrd="0" destOrd="0" presId="urn:microsoft.com/office/officeart/2005/8/layout/orgChart1"/>
    <dgm:cxn modelId="{2C8A2D2C-380B-5F40-AC1A-391CA06297C0}" srcId="{684EDE7B-7FD4-4C4B-8DFF-30876FC70DD9}" destId="{0D7E4C40-514E-AB48-88CF-BBA7C175F9BC}" srcOrd="1" destOrd="0" parTransId="{36AE565F-AF62-C643-8C9F-7611BA4B7350}" sibTransId="{BBAB0B97-2DC3-E146-98E6-E406F4D447B9}"/>
    <dgm:cxn modelId="{F323BFD8-1566-5749-A823-91B503BE3BDF}" type="presOf" srcId="{10AB0398-9BC1-0E47-96B1-A88B1AA8C185}" destId="{F2172944-94B1-7F44-80E8-530E88ECC088}" srcOrd="0" destOrd="0" presId="urn:microsoft.com/office/officeart/2005/8/layout/orgChart1"/>
    <dgm:cxn modelId="{C6F38D17-45B6-8F4B-920C-23605EAFD04B}" type="presOf" srcId="{EA07843B-FAA5-CC4B-A96E-7BA72ACD9C8A}" destId="{3D1858C3-CD22-1F42-95DE-F278ECCB6A5B}" srcOrd="1" destOrd="0" presId="urn:microsoft.com/office/officeart/2005/8/layout/orgChart1"/>
    <dgm:cxn modelId="{3552A937-25FC-774B-9EA6-CF9E125CBF37}" srcId="{684EDE7B-7FD4-4C4B-8DFF-30876FC70DD9}" destId="{EA07843B-FAA5-CC4B-A96E-7BA72ACD9C8A}" srcOrd="3" destOrd="0" parTransId="{11B7F9D5-BBD6-E64F-8A22-727CA9487C8E}" sibTransId="{04E89BDB-F719-7B48-87B4-16FF099CAD2E}"/>
    <dgm:cxn modelId="{E659024B-6980-9E41-A53A-489354891934}" type="presOf" srcId="{36AE565F-AF62-C643-8C9F-7611BA4B7350}" destId="{99D41EEC-66D4-0E40-A043-E693D16B2BBE}" srcOrd="0" destOrd="0" presId="urn:microsoft.com/office/officeart/2005/8/layout/orgChart1"/>
    <dgm:cxn modelId="{1EB26BDE-B8DE-8B42-BBBE-04988FB5C958}" type="presOf" srcId="{000AD398-2CE2-D14B-8790-B667897BB2D4}" destId="{921D256A-81B3-8C4A-AC96-AFC5DCE97D4B}" srcOrd="0" destOrd="0" presId="urn:microsoft.com/office/officeart/2005/8/layout/orgChart1"/>
    <dgm:cxn modelId="{E00BF435-9A54-884B-9411-7001C43D85C4}" type="presOf" srcId="{0D7E4C40-514E-AB48-88CF-BBA7C175F9BC}" destId="{17F8966B-C74C-1C4B-8AB0-E24295975AF0}" srcOrd="0" destOrd="0" presId="urn:microsoft.com/office/officeart/2005/8/layout/orgChart1"/>
    <dgm:cxn modelId="{C9956E84-CA58-FE45-B5ED-66C6610953FA}" srcId="{684EDE7B-7FD4-4C4B-8DFF-30876FC70DD9}" destId="{F2608723-E0F8-5D4B-87C5-FBB3745F07B5}" srcOrd="2" destOrd="0" parTransId="{000AD398-2CE2-D14B-8790-B667897BB2D4}" sibTransId="{1DD407C5-B994-D143-81D5-DED845F62519}"/>
    <dgm:cxn modelId="{86D9E454-6140-B949-BD9B-7099AA0F57AD}" type="presParOf" srcId="{31397863-57A9-044B-BE38-ECA85D7E27D9}" destId="{78F79D29-CF98-2948-A9D8-4D2C7B8F73AD}" srcOrd="0" destOrd="0" presId="urn:microsoft.com/office/officeart/2005/8/layout/orgChart1"/>
    <dgm:cxn modelId="{5EC7A877-BE3E-B24D-8098-83901138E131}" type="presParOf" srcId="{78F79D29-CF98-2948-A9D8-4D2C7B8F73AD}" destId="{FBE32A62-2288-7C4E-A62F-16B9547CA3A8}" srcOrd="0" destOrd="0" presId="urn:microsoft.com/office/officeart/2005/8/layout/orgChart1"/>
    <dgm:cxn modelId="{E0BA7882-DA95-D843-AF2E-A4D20B2A6653}" type="presParOf" srcId="{FBE32A62-2288-7C4E-A62F-16B9547CA3A8}" destId="{2C4664DF-5190-1A43-B8B7-095ABCA83D2C}" srcOrd="0" destOrd="0" presId="urn:microsoft.com/office/officeart/2005/8/layout/orgChart1"/>
    <dgm:cxn modelId="{2AAC6CD9-BC16-4E4F-913F-A13DFD7BF362}" type="presParOf" srcId="{FBE32A62-2288-7C4E-A62F-16B9547CA3A8}" destId="{9A929E29-C6B9-314B-83E0-293814103548}" srcOrd="1" destOrd="0" presId="urn:microsoft.com/office/officeart/2005/8/layout/orgChart1"/>
    <dgm:cxn modelId="{0AC4480B-83A7-7143-AF3E-F2F9CCDAD9C6}" type="presParOf" srcId="{78F79D29-CF98-2948-A9D8-4D2C7B8F73AD}" destId="{309B2D1C-4CB9-3046-A69A-00F11D96E2EE}" srcOrd="1" destOrd="0" presId="urn:microsoft.com/office/officeart/2005/8/layout/orgChart1"/>
    <dgm:cxn modelId="{B4641B32-831B-B546-8C42-26023158B145}" type="presParOf" srcId="{309B2D1C-4CB9-3046-A69A-00F11D96E2EE}" destId="{99D41EEC-66D4-0E40-A043-E693D16B2BBE}" srcOrd="0" destOrd="0" presId="urn:microsoft.com/office/officeart/2005/8/layout/orgChart1"/>
    <dgm:cxn modelId="{4961AB4B-99CE-ED41-A7B1-A2D37C6134DB}" type="presParOf" srcId="{309B2D1C-4CB9-3046-A69A-00F11D96E2EE}" destId="{CD67205B-7285-0C4D-A419-49FB47117B30}" srcOrd="1" destOrd="0" presId="urn:microsoft.com/office/officeart/2005/8/layout/orgChart1"/>
    <dgm:cxn modelId="{A287505A-BC0E-F044-B0FB-524A3B35E2FD}" type="presParOf" srcId="{CD67205B-7285-0C4D-A419-49FB47117B30}" destId="{2468863D-CEE5-9A4E-9483-093775174C6F}" srcOrd="0" destOrd="0" presId="urn:microsoft.com/office/officeart/2005/8/layout/orgChart1"/>
    <dgm:cxn modelId="{7E0CFEDA-85A9-8044-915A-3D05F2275D84}" type="presParOf" srcId="{2468863D-CEE5-9A4E-9483-093775174C6F}" destId="{17F8966B-C74C-1C4B-8AB0-E24295975AF0}" srcOrd="0" destOrd="0" presId="urn:microsoft.com/office/officeart/2005/8/layout/orgChart1"/>
    <dgm:cxn modelId="{C7765D9F-0917-A344-87D6-DB2A1EFDA247}" type="presParOf" srcId="{2468863D-CEE5-9A4E-9483-093775174C6F}" destId="{BB064FFD-E3B4-584F-B905-AFCA0ECD28C9}" srcOrd="1" destOrd="0" presId="urn:microsoft.com/office/officeart/2005/8/layout/orgChart1"/>
    <dgm:cxn modelId="{E84915DD-06B3-FA47-AFCE-14E2079DE329}" type="presParOf" srcId="{CD67205B-7285-0C4D-A419-49FB47117B30}" destId="{F4782D35-66D0-C140-A37F-BCAFCD548CA2}" srcOrd="1" destOrd="0" presId="urn:microsoft.com/office/officeart/2005/8/layout/orgChart1"/>
    <dgm:cxn modelId="{F8F89A85-B64D-9747-8F97-6E26A0064F4D}" type="presParOf" srcId="{CD67205B-7285-0C4D-A419-49FB47117B30}" destId="{7D82FDC8-3592-3D42-B9B7-12061586255A}" srcOrd="2" destOrd="0" presId="urn:microsoft.com/office/officeart/2005/8/layout/orgChart1"/>
    <dgm:cxn modelId="{42508E15-0855-AE45-AD8A-D874372BB7BF}" type="presParOf" srcId="{309B2D1C-4CB9-3046-A69A-00F11D96E2EE}" destId="{921D256A-81B3-8C4A-AC96-AFC5DCE97D4B}" srcOrd="2" destOrd="0" presId="urn:microsoft.com/office/officeart/2005/8/layout/orgChart1"/>
    <dgm:cxn modelId="{4B6FC634-B481-CC46-A069-45C763594B2D}" type="presParOf" srcId="{309B2D1C-4CB9-3046-A69A-00F11D96E2EE}" destId="{F64F80A0-5AF3-6D4D-B206-8F1FAD586D07}" srcOrd="3" destOrd="0" presId="urn:microsoft.com/office/officeart/2005/8/layout/orgChart1"/>
    <dgm:cxn modelId="{2B14709A-2028-A446-A06D-CB8486EA8B9B}" type="presParOf" srcId="{F64F80A0-5AF3-6D4D-B206-8F1FAD586D07}" destId="{28242F37-AF73-0C49-8A9F-F8AD7E702D46}" srcOrd="0" destOrd="0" presId="urn:microsoft.com/office/officeart/2005/8/layout/orgChart1"/>
    <dgm:cxn modelId="{0AF5978F-1B87-A945-9C6A-802806F82EFE}" type="presParOf" srcId="{28242F37-AF73-0C49-8A9F-F8AD7E702D46}" destId="{A1494362-74FF-4940-B178-E39446AD814A}" srcOrd="0" destOrd="0" presId="urn:microsoft.com/office/officeart/2005/8/layout/orgChart1"/>
    <dgm:cxn modelId="{573990C3-6763-EA44-8BCE-7C30C0C52F0F}" type="presParOf" srcId="{28242F37-AF73-0C49-8A9F-F8AD7E702D46}" destId="{E3FEFA60-4205-E64C-837B-0F43CC21AF3F}" srcOrd="1" destOrd="0" presId="urn:microsoft.com/office/officeart/2005/8/layout/orgChart1"/>
    <dgm:cxn modelId="{798708E0-8FA6-3D4B-BBF7-A8431FB394DD}" type="presParOf" srcId="{F64F80A0-5AF3-6D4D-B206-8F1FAD586D07}" destId="{A6FFB7FC-40CC-3348-ACA4-209F2371A993}" srcOrd="1" destOrd="0" presId="urn:microsoft.com/office/officeart/2005/8/layout/orgChart1"/>
    <dgm:cxn modelId="{6713EB11-87F0-B149-84CD-94991494FE12}" type="presParOf" srcId="{F64F80A0-5AF3-6D4D-B206-8F1FAD586D07}" destId="{487426C0-C00E-D14F-A7B6-0A43BCFCE296}" srcOrd="2" destOrd="0" presId="urn:microsoft.com/office/officeart/2005/8/layout/orgChart1"/>
    <dgm:cxn modelId="{E33E95B1-1B64-284B-829D-B11FCB810BB5}" type="presParOf" srcId="{309B2D1C-4CB9-3046-A69A-00F11D96E2EE}" destId="{B30106B7-56EA-4747-A463-E7B72405E382}" srcOrd="4" destOrd="0" presId="urn:microsoft.com/office/officeart/2005/8/layout/orgChart1"/>
    <dgm:cxn modelId="{AD61346D-300C-294B-B32F-02497338C5F0}" type="presParOf" srcId="{309B2D1C-4CB9-3046-A69A-00F11D96E2EE}" destId="{A27E57EF-13F0-9B46-9334-1D5C5F781E16}" srcOrd="5" destOrd="0" presId="urn:microsoft.com/office/officeart/2005/8/layout/orgChart1"/>
    <dgm:cxn modelId="{A9432BF7-2811-9841-B101-3BE7918DC976}" type="presParOf" srcId="{A27E57EF-13F0-9B46-9334-1D5C5F781E16}" destId="{0BF4D3FB-B45D-1644-88A5-600561EEFDE8}" srcOrd="0" destOrd="0" presId="urn:microsoft.com/office/officeart/2005/8/layout/orgChart1"/>
    <dgm:cxn modelId="{E2D2F087-54C9-3E42-9C02-FA3183FD1301}" type="presParOf" srcId="{0BF4D3FB-B45D-1644-88A5-600561EEFDE8}" destId="{790FE3A3-0F1B-3D40-99BD-47108CF39F55}" srcOrd="0" destOrd="0" presId="urn:microsoft.com/office/officeart/2005/8/layout/orgChart1"/>
    <dgm:cxn modelId="{402779B9-4ECB-2648-A31A-351C613FD59B}" type="presParOf" srcId="{0BF4D3FB-B45D-1644-88A5-600561EEFDE8}" destId="{3D1858C3-CD22-1F42-95DE-F278ECCB6A5B}" srcOrd="1" destOrd="0" presId="urn:microsoft.com/office/officeart/2005/8/layout/orgChart1"/>
    <dgm:cxn modelId="{EF86287C-A469-2E46-A5DC-7C02ABC13C43}" type="presParOf" srcId="{A27E57EF-13F0-9B46-9334-1D5C5F781E16}" destId="{2FB14E0D-84CD-D644-9AEB-E24C1CFD1180}" srcOrd="1" destOrd="0" presId="urn:microsoft.com/office/officeart/2005/8/layout/orgChart1"/>
    <dgm:cxn modelId="{4F457B16-C6F2-EE43-9B88-A181CC78A5C9}" type="presParOf" srcId="{A27E57EF-13F0-9B46-9334-1D5C5F781E16}" destId="{9D816D75-11EB-8045-BBBE-159DB7C7D6D0}" srcOrd="2" destOrd="0" presId="urn:microsoft.com/office/officeart/2005/8/layout/orgChart1"/>
    <dgm:cxn modelId="{49B3DAA5-8C03-2945-96B4-E058CEB2A37B}" type="presParOf" srcId="{78F79D29-CF98-2948-A9D8-4D2C7B8F73AD}" destId="{0210547E-6DB1-684E-A37F-25CF9D235570}" srcOrd="2" destOrd="0" presId="urn:microsoft.com/office/officeart/2005/8/layout/orgChart1"/>
    <dgm:cxn modelId="{EF4541DE-59E1-EE43-907F-367141DAEB89}" type="presParOf" srcId="{0210547E-6DB1-684E-A37F-25CF9D235570}" destId="{F2172944-94B1-7F44-80E8-530E88ECC088}" srcOrd="0" destOrd="0" presId="urn:microsoft.com/office/officeart/2005/8/layout/orgChart1"/>
    <dgm:cxn modelId="{9F80970A-D435-E246-8141-61F9066247EE}" type="presParOf" srcId="{0210547E-6DB1-684E-A37F-25CF9D235570}" destId="{5CC44514-551F-9F4B-8C8E-78B75AD74D8F}" srcOrd="1" destOrd="0" presId="urn:microsoft.com/office/officeart/2005/8/layout/orgChart1"/>
    <dgm:cxn modelId="{EBB10514-FCD1-C44D-9BED-D4B683F118C5}" type="presParOf" srcId="{5CC44514-551F-9F4B-8C8E-78B75AD74D8F}" destId="{08CB9AE6-D252-6A40-A604-902D81A188F6}" srcOrd="0" destOrd="0" presId="urn:microsoft.com/office/officeart/2005/8/layout/orgChart1"/>
    <dgm:cxn modelId="{E0C7F96F-D077-9146-9FB5-8AEE2E12C680}" type="presParOf" srcId="{08CB9AE6-D252-6A40-A604-902D81A188F6}" destId="{EEAC9118-836A-244B-9E5E-06D16B46F251}" srcOrd="0" destOrd="0" presId="urn:microsoft.com/office/officeart/2005/8/layout/orgChart1"/>
    <dgm:cxn modelId="{4C9E2B4D-9DB8-EC4F-BA80-66FBD3C9C9F0}" type="presParOf" srcId="{08CB9AE6-D252-6A40-A604-902D81A188F6}" destId="{43299B31-83B6-9446-8834-E805F22E8942}" srcOrd="1" destOrd="0" presId="urn:microsoft.com/office/officeart/2005/8/layout/orgChart1"/>
    <dgm:cxn modelId="{99687C44-4549-034E-83BE-EA4799528691}" type="presParOf" srcId="{5CC44514-551F-9F4B-8C8E-78B75AD74D8F}" destId="{7D9FC4EC-BAB0-9C47-9F4B-0DE6FF156412}" srcOrd="1" destOrd="0" presId="urn:microsoft.com/office/officeart/2005/8/layout/orgChart1"/>
    <dgm:cxn modelId="{C707F5E8-0364-3E46-A850-5E9B15719F97}" type="presParOf" srcId="{5CC44514-551F-9F4B-8C8E-78B75AD74D8F}" destId="{9503D278-2FF2-D444-A5D6-9B22093A39C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1BD5F2-F912-384A-8326-1E260617DEF6}" type="datetimeFigureOut">
              <a:t>9.12.2013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A0224-E4E1-2B41-819B-E65151285BF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889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A0224-E4E1-2B41-819B-E65151285BFB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17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CB827-F132-4DF6-9FB9-4035A4C798EF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A601-7D32-4ED7-AD1A-974B6DDBDCDC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7B41-4A0C-4639-A132-E5C8F99A4BE8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sl-SI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967FD-6084-4075-993E-77EC8038773F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88B47-74BA-4873-ADAE-EB0120124E83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l-SI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52C1-9A39-494C-9977-BBEFAB872C1F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l-SI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EACE2-EA00-4376-9A66-47ABB8B02CF5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71CE-B899-4B2B-848D-9F12F0C901B6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606D-E5C4-4C2F-8241-EC2663EF1C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F1CA-F464-4B29-B867-EAF8A9B936E3}" type="datetime1">
              <a:rPr lang="en-US" smtClean="0"/>
              <a:pPr/>
              <a:t>12/9/2013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l-SI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DA47DADC-55EA-4839-91C8-5BCC0EC06F5C}" type="datetime1">
              <a:rPr lang="en-US" smtClean="0"/>
              <a:pPr/>
              <a:t>12/9/2013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2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219111"/>
            <a:ext cx="7315200" cy="25950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Ustanovno srečanje</a:t>
            </a:r>
            <a:br>
              <a:rPr lang="en-US" dirty="0" smtClean="0"/>
            </a:br>
            <a:r>
              <a:rPr lang="en-US" dirty="0" smtClean="0"/>
              <a:t>SINOG</a:t>
            </a:r>
            <a:br>
              <a:rPr lang="en-US" dirty="0" smtClean="0"/>
            </a:br>
            <a:r>
              <a:rPr lang="en-US" sz="3600" dirty="0" smtClean="0"/>
              <a:t>(Slovenian Network Operator’s Group)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877482"/>
            <a:ext cx="7315200" cy="433679"/>
          </a:xfrm>
        </p:spPr>
        <p:txBody>
          <a:bodyPr/>
          <a:lstStyle/>
          <a:p>
            <a:r>
              <a:rPr lang="en-US" dirty="0" smtClean="0"/>
              <a:t>Ljubljana, 9.12.2013				Urban Kunc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67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Predstavitev strukture in ustanovne listine SINOG</a:t>
            </a:r>
          </a:p>
          <a:p>
            <a:r>
              <a:rPr lang="en-US" dirty="0" smtClean="0"/>
              <a:t>Izvolitev članov Upravnega odbora</a:t>
            </a:r>
          </a:p>
          <a:p>
            <a:r>
              <a:rPr lang="en-US" dirty="0"/>
              <a:t>P</a:t>
            </a:r>
            <a:r>
              <a:rPr lang="en-US" dirty="0" smtClean="0"/>
              <a:t>otrditev Ustanovne listine</a:t>
            </a:r>
          </a:p>
          <a:p>
            <a:r>
              <a:rPr lang="en-US" dirty="0"/>
              <a:t>Predavanje</a:t>
            </a:r>
          </a:p>
          <a:p>
            <a:pPr lvl="1"/>
            <a:r>
              <a:rPr lang="en-US" dirty="0"/>
              <a:t>Ivan </a:t>
            </a:r>
            <a:r>
              <a:rPr lang="en-US" dirty="0" err="1"/>
              <a:t>Pepelnjak</a:t>
            </a:r>
            <a:r>
              <a:rPr lang="en-US" dirty="0"/>
              <a:t> – SDN</a:t>
            </a:r>
          </a:p>
          <a:p>
            <a:pPr lvl="1"/>
            <a:r>
              <a:rPr lang="en-US" dirty="0"/>
              <a:t>Benjamin </a:t>
            </a:r>
            <a:r>
              <a:rPr lang="en-US" dirty="0" err="1"/>
              <a:t>Zwittnig</a:t>
            </a:r>
            <a:r>
              <a:rPr lang="en-US" dirty="0"/>
              <a:t> – DNSSEC</a:t>
            </a:r>
          </a:p>
          <a:p>
            <a:r>
              <a:rPr lang="en-US" dirty="0" smtClean="0"/>
              <a:t>Druženje</a:t>
            </a:r>
          </a:p>
          <a:p>
            <a:pPr marL="320040" lvl="1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2111" y="6394432"/>
            <a:ext cx="4866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Ustanovno srečanje SINOG, Ljubljana 9.12.2013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9400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694" y="576526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sl-SI" dirty="0" smtClean="0"/>
              <a:t>Sponzorji </a:t>
            </a:r>
            <a:r>
              <a:rPr lang="sl-SI" dirty="0" smtClean="0"/>
              <a:t>in organizatorji dogodka</a:t>
            </a:r>
            <a:endParaRPr lang="sl-SI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8337" y="2435479"/>
            <a:ext cx="3390101" cy="15179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694" y="5251105"/>
            <a:ext cx="1770946" cy="10802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3431" y="5251105"/>
            <a:ext cx="2652796" cy="89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08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Namen in cilji SINOG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Povečati kakovost, učinkovitost, stabilnost in varnost slovenskih omrežij in storitev</a:t>
            </a:r>
          </a:p>
          <a:p>
            <a:r>
              <a:rPr lang="en-US" dirty="0" smtClean="0"/>
              <a:t>Vzpodbujati izmenjavo idej, znanja in dobre prakse med omrežnimi strokovnjaki</a:t>
            </a:r>
          </a:p>
          <a:p>
            <a:r>
              <a:rPr lang="en-US" dirty="0" smtClean="0"/>
              <a:t>Vzpostaviti forum za tehnično razpravo</a:t>
            </a:r>
          </a:p>
          <a:p>
            <a:r>
              <a:rPr lang="en-US" dirty="0" smtClean="0"/>
              <a:t>Politična, pravna in gospodarska vprašanja se obravnavajo le, če imajo vpliv na tehnične vidike slovenskih omrežij in interneta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2111" y="6394432"/>
            <a:ext cx="4866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Ustanovno srečanje SINOG, Ljubljana 9.12.2013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8432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Članstvo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Namenjen je aktivnim posameznikom, ki izražajo strokovni interes na področju elektronskih komunikacijskih omrežij</a:t>
            </a:r>
          </a:p>
          <a:p>
            <a:r>
              <a:rPr lang="cs-CZ" dirty="0" smtClean="0"/>
              <a:t>Č</a:t>
            </a:r>
            <a:r>
              <a:rPr lang="en-US" dirty="0" smtClean="0"/>
              <a:t>lan SINOG izpolni pristopno izjavo</a:t>
            </a:r>
          </a:p>
          <a:p>
            <a:r>
              <a:rPr lang="cs-CZ" dirty="0" smtClean="0"/>
              <a:t>Č</a:t>
            </a:r>
            <a:r>
              <a:rPr lang="en-US" dirty="0" smtClean="0"/>
              <a:t>lane odobri upravni odbor na podlagi priporočila drugega člana ali prijave kandidata za člana</a:t>
            </a:r>
          </a:p>
          <a:p>
            <a:r>
              <a:rPr lang="cs-CZ" dirty="0" smtClean="0"/>
              <a:t>Č</a:t>
            </a:r>
            <a:r>
              <a:rPr lang="en-US" dirty="0" smtClean="0"/>
              <a:t>lan se mora skupnosti na kratko predstaviti</a:t>
            </a:r>
          </a:p>
          <a:p>
            <a:r>
              <a:rPr lang="cs-CZ" dirty="0" smtClean="0"/>
              <a:t>Č</a:t>
            </a:r>
            <a:r>
              <a:rPr lang="en-US" dirty="0" err="1" smtClean="0"/>
              <a:t>lanstvo</a:t>
            </a:r>
            <a:r>
              <a:rPr lang="en-US" dirty="0" smtClean="0"/>
              <a:t> preneha, če član:</a:t>
            </a:r>
          </a:p>
          <a:p>
            <a:pPr lvl="1"/>
            <a:r>
              <a:rPr lang="en-US" dirty="0" smtClean="0"/>
              <a:t>poda izstopno izjavo</a:t>
            </a:r>
          </a:p>
          <a:p>
            <a:pPr lvl="1"/>
            <a:r>
              <a:rPr lang="en-US" dirty="0" smtClean="0"/>
              <a:t>v dveh letih ne podaljša članstva</a:t>
            </a:r>
          </a:p>
          <a:p>
            <a:pPr lvl="1"/>
            <a:r>
              <a:rPr lang="en-US" dirty="0"/>
              <a:t>s</a:t>
            </a:r>
            <a:r>
              <a:rPr lang="sl-SI" dirty="0" smtClean="0"/>
              <a:t>e </a:t>
            </a:r>
            <a:r>
              <a:rPr lang="en-US" dirty="0" smtClean="0"/>
              <a:t>neetično obnaša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2111" y="6394432"/>
            <a:ext cx="4866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Ustanovno srečanje SINOG, Ljubljana 9.12.2013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58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Aktivnosti in delovanje SINOG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Obveščanje članov SINOG:</a:t>
            </a:r>
            <a:endParaRPr lang="en-US" dirty="0"/>
          </a:p>
          <a:p>
            <a:pPr lvl="1"/>
            <a:r>
              <a:rPr lang="en-US" dirty="0"/>
              <a:t>Spletne strani</a:t>
            </a:r>
          </a:p>
          <a:p>
            <a:pPr lvl="1"/>
            <a:r>
              <a:rPr lang="en-US" dirty="0"/>
              <a:t>Dopisni seznami (splošni in po posameznih delovnih skupinah)</a:t>
            </a:r>
          </a:p>
          <a:p>
            <a:r>
              <a:rPr lang="en-US" dirty="0"/>
              <a:t>Dopisni seznam se ne sme uporabljati za oglaševanje komercialne dejavnosti ali izdelkov</a:t>
            </a:r>
          </a:p>
          <a:p>
            <a:r>
              <a:rPr lang="en-US" dirty="0" smtClean="0"/>
              <a:t>Splošne teme se obravnavajo na odprtem dopisnem seznamu ali srečanjih</a:t>
            </a:r>
          </a:p>
          <a:p>
            <a:r>
              <a:rPr lang="en-US" dirty="0" smtClean="0"/>
              <a:t>Specifične teme se obravnavajo v delovnih skupinah</a:t>
            </a:r>
          </a:p>
          <a:p>
            <a:r>
              <a:rPr lang="en-US" dirty="0"/>
              <a:t>O</a:t>
            </a:r>
            <a:r>
              <a:rPr lang="en-US" dirty="0" smtClean="0"/>
              <a:t>rganizira vsaj eno strokovno konferenco letno</a:t>
            </a:r>
          </a:p>
          <a:p>
            <a:r>
              <a:rPr lang="en-US" dirty="0" smtClean="0"/>
              <a:t>Promovira odprte standarde, splošno sprejete ideje, priporočila in dokumente dobre prakse</a:t>
            </a:r>
          </a:p>
          <a:p>
            <a:r>
              <a:rPr lang="en-US" dirty="0" smtClean="0"/>
              <a:t>Sodeluje z drugimi NOG-</a:t>
            </a:r>
            <a:r>
              <a:rPr lang="en-US" dirty="0" err="1" smtClean="0"/>
              <a:t>i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2111" y="6394432"/>
            <a:ext cx="4866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Ustanovno srečanje SINOG, Ljubljana 9.12.2013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6050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Financiranje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SINOG se financira:</a:t>
            </a:r>
          </a:p>
          <a:p>
            <a:pPr lvl="1"/>
            <a:r>
              <a:rPr lang="en-US" dirty="0" smtClean="0"/>
              <a:t>Sponzorstvo</a:t>
            </a:r>
          </a:p>
          <a:p>
            <a:pPr lvl="1"/>
            <a:r>
              <a:rPr lang="en-US" dirty="0" smtClean="0"/>
              <a:t>Donacije</a:t>
            </a:r>
          </a:p>
          <a:p>
            <a:pPr lvl="1"/>
            <a:r>
              <a:rPr lang="en-US" dirty="0" smtClean="0"/>
              <a:t>Kotizacije za konference, izobraževanja in srečanja</a:t>
            </a:r>
          </a:p>
          <a:p>
            <a:pPr lvl="1"/>
            <a:r>
              <a:rPr lang="en-US" dirty="0" smtClean="0"/>
              <a:t>Po potrebi tudi s članarinami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2111" y="6394432"/>
            <a:ext cx="4866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Ustanovno srečanje SINOG, Ljubljana 9.12.2013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7175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6853"/>
            <a:ext cx="7315200" cy="10226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Organizacijska struktura SINOG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7161696"/>
              </p:ext>
            </p:extLst>
          </p:nvPr>
        </p:nvGraphicFramePr>
        <p:xfrm>
          <a:off x="914400" y="2017241"/>
          <a:ext cx="7315200" cy="3538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2111" y="6394432"/>
            <a:ext cx="4866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Ustanovno srečanje SINOG, Ljubljana 9.12.2013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9878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79388"/>
            <a:ext cx="7315200" cy="1154097"/>
          </a:xfrm>
        </p:spPr>
        <p:txBody>
          <a:bodyPr/>
          <a:lstStyle/>
          <a:p>
            <a:r>
              <a:rPr lang="en-US" dirty="0" smtClean="0"/>
              <a:t>Upravni odbor SINOG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331551"/>
            <a:ext cx="7315200" cy="353952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Odgovoren za delovanje in usmerjanje</a:t>
            </a:r>
          </a:p>
          <a:p>
            <a:r>
              <a:rPr lang="en-US" dirty="0" smtClean="0"/>
              <a:t>Na transparenten način skrbi za obveščanje članov in javnosti</a:t>
            </a:r>
          </a:p>
          <a:p>
            <a:r>
              <a:rPr lang="en-US" dirty="0" smtClean="0"/>
              <a:t>Člane UO predlaga in z glasovanjem potrdi skupnost SINOG</a:t>
            </a:r>
          </a:p>
          <a:p>
            <a:r>
              <a:rPr lang="en-US" dirty="0" smtClean="0"/>
              <a:t>Vsebuje 5 aktivnih članov iz med seboj lastniško in ustanoviteljsko nepovezanih organizacij</a:t>
            </a:r>
          </a:p>
          <a:p>
            <a:r>
              <a:rPr lang="cs-CZ" dirty="0" smtClean="0"/>
              <a:t>Č</a:t>
            </a:r>
            <a:r>
              <a:rPr lang="en-US" dirty="0" smtClean="0"/>
              <a:t>lani upravnega odbora med seboj izberejo predsednika</a:t>
            </a:r>
          </a:p>
          <a:p>
            <a:r>
              <a:rPr lang="en-US" dirty="0" smtClean="0"/>
              <a:t>Volitve v upravni odbor se opravijo vsake dve leti</a:t>
            </a:r>
          </a:p>
          <a:p>
            <a:r>
              <a:rPr lang="en-US" dirty="0" err="1" smtClean="0"/>
              <a:t>Prvi</a:t>
            </a:r>
            <a:r>
              <a:rPr lang="en-US" dirty="0" smtClean="0"/>
              <a:t> </a:t>
            </a:r>
            <a:r>
              <a:rPr lang="sl-SI" dirty="0" smtClean="0"/>
              <a:t>U</a:t>
            </a:r>
            <a:r>
              <a:rPr lang="en-US" dirty="0" err="1" smtClean="0"/>
              <a:t>pravni</a:t>
            </a:r>
            <a:r>
              <a:rPr lang="en-US" dirty="0" smtClean="0"/>
              <a:t> odbor bo imel mandat eno leto oz. do izvolitve novega odbora</a:t>
            </a:r>
          </a:p>
          <a:p>
            <a:r>
              <a:rPr lang="en-US" dirty="0" smtClean="0"/>
              <a:t>Njegova prva naloga bo vzpostaviti okolje, ki bo zagotovilo dolgoročno rast in razvoj SINOG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2112" y="6394432"/>
            <a:ext cx="4225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Ustanovno srečanje SINOG, Ljubljana 9.12.2013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7439950" y="6332877"/>
            <a:ext cx="12362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Urban Kunc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8139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Programski svet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Oblikuje programe strokovnih srečanj</a:t>
            </a:r>
          </a:p>
          <a:p>
            <a:r>
              <a:rPr lang="en-US" dirty="0" smtClean="0"/>
              <a:t>Člane programskega sveta predlagajo člani skupnosti SINOG</a:t>
            </a:r>
          </a:p>
          <a:p>
            <a:r>
              <a:rPr lang="en-US" dirty="0" smtClean="0"/>
              <a:t>Programski svet potrdi Upravni odbor</a:t>
            </a:r>
          </a:p>
          <a:p>
            <a:r>
              <a:rPr lang="en-US" dirty="0" smtClean="0"/>
              <a:t>Volitve v programski svet se opravijo vsake dve leti</a:t>
            </a:r>
          </a:p>
          <a:p>
            <a:r>
              <a:rPr lang="en-US" dirty="0" smtClean="0"/>
              <a:t>Zaželene lastnosti članov programskega sveta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oznavanje problematike, ki je vsebina srečanj</a:t>
            </a:r>
          </a:p>
          <a:p>
            <a:pPr lvl="1"/>
            <a:r>
              <a:rPr lang="en-US" dirty="0" smtClean="0"/>
              <a:t>Zmožnost pridobivanja uveljavljenih domačih in tujih strokovnjakov (govorcev)</a:t>
            </a:r>
          </a:p>
          <a:p>
            <a:pPr lvl="1"/>
            <a:r>
              <a:rPr lang="en-US" dirty="0" smtClean="0"/>
              <a:t>Dobra poznanstva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2112" y="6394432"/>
            <a:ext cx="4225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Ustanovno srečanje SINOG, Ljubljana 9.12.2013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7439950" y="6411543"/>
            <a:ext cx="12362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Urban Kunc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7139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Delovne skupine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Bodo ustanovljene z namenom, da rešujejo specifične probleme</a:t>
            </a:r>
          </a:p>
          <a:p>
            <a:r>
              <a:rPr lang="en-US" dirty="0" smtClean="0"/>
              <a:t>Vzpostavljene bodo na pobudo UO ali na podlagi predlogov članov skupnosti SINOG</a:t>
            </a:r>
          </a:p>
          <a:p>
            <a:r>
              <a:rPr lang="en-US" dirty="0" smtClean="0"/>
              <a:t>Praviloma so odprtega značaja, razen v primerih, ko se obravnavajo občutljive informacije</a:t>
            </a:r>
          </a:p>
          <a:p>
            <a:r>
              <a:rPr lang="en-US" dirty="0" smtClean="0"/>
              <a:t>Vodja delovne skupine je odgovoren za delovanje in usmerjanje skupine</a:t>
            </a:r>
          </a:p>
          <a:p>
            <a:r>
              <a:rPr lang="en-US" dirty="0" smtClean="0"/>
              <a:t>Delovne skupine (oz. njen predstavnik) vsakih 6 mesecev UO podajo poročilo o svojih aktivnostih</a:t>
            </a:r>
          </a:p>
          <a:p>
            <a:r>
              <a:rPr lang="en-US" dirty="0" smtClean="0"/>
              <a:t>Rezultati dela skupine so javno predstavljene skupnosti SINOG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2112" y="6484336"/>
            <a:ext cx="4225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Ustanovno srečanje SINOG, Ljubljana 9.12.2013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3290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SINOG in Zavod go6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Zavod go6 zagotavlja SINOG naslednje funkcije:</a:t>
            </a:r>
          </a:p>
          <a:p>
            <a:pPr lvl="1"/>
            <a:r>
              <a:rPr lang="en-US" dirty="0"/>
              <a:t>Upravne</a:t>
            </a:r>
          </a:p>
          <a:p>
            <a:pPr lvl="1"/>
            <a:r>
              <a:rPr lang="en-US" dirty="0"/>
              <a:t>Finančne</a:t>
            </a:r>
          </a:p>
          <a:p>
            <a:pPr lvl="1"/>
            <a:r>
              <a:rPr lang="en-US" dirty="0"/>
              <a:t>Organizacijske</a:t>
            </a:r>
          </a:p>
          <a:p>
            <a:r>
              <a:rPr lang="en-US" dirty="0" smtClean="0"/>
              <a:t>Aktivnosti zavoda so pogojena z razpoložljivimi finančnimi sredstvi, ki jih SINOG (sam ali ob pomoči zavoda) pridobi od sponzorjev</a:t>
            </a:r>
          </a:p>
          <a:p>
            <a:r>
              <a:rPr lang="en-US" dirty="0" smtClean="0"/>
              <a:t>Zavod vodi ločeno računovodstvo za SINOG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2112" y="6484336"/>
            <a:ext cx="4225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Ustanovno srečanje SINOG, Ljubljana 9.12.2013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2808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Upravni odbor SINOG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Za prvo leto delovanja so predlagani naslednji člani Upravnega odbora:</a:t>
            </a:r>
          </a:p>
          <a:p>
            <a:pPr lvl="1"/>
            <a:r>
              <a:rPr lang="en-US" dirty="0" smtClean="0"/>
              <a:t>Matjaž Straus Istenič (Arnes)</a:t>
            </a:r>
          </a:p>
          <a:p>
            <a:pPr lvl="1"/>
            <a:r>
              <a:rPr lang="en-US" dirty="0" smtClean="0"/>
              <a:t>Jan Jona Javoršek (</a:t>
            </a:r>
            <a:r>
              <a:rPr lang="en-US" dirty="0" err="1" smtClean="0"/>
              <a:t>Institut</a:t>
            </a:r>
            <a:r>
              <a:rPr lang="en-US" dirty="0" smtClean="0"/>
              <a:t> Jožef Stefan)</a:t>
            </a:r>
          </a:p>
          <a:p>
            <a:pPr lvl="1"/>
            <a:r>
              <a:rPr lang="en-US" dirty="0" smtClean="0"/>
              <a:t>Mitja </a:t>
            </a:r>
            <a:r>
              <a:rPr lang="en-US" dirty="0" err="1" smtClean="0"/>
              <a:t>Jenček</a:t>
            </a:r>
            <a:r>
              <a:rPr lang="en-US" dirty="0" smtClean="0"/>
              <a:t> (Telekom Slovenije)</a:t>
            </a:r>
          </a:p>
          <a:p>
            <a:pPr lvl="1"/>
            <a:r>
              <a:rPr lang="en-US" dirty="0" smtClean="0"/>
              <a:t>Jan Žorž (ISOC)</a:t>
            </a:r>
          </a:p>
          <a:p>
            <a:pPr lvl="1"/>
            <a:r>
              <a:rPr lang="en-US" dirty="0" smtClean="0"/>
              <a:t>Urban Kunc (Zavod go6)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2112" y="6484336"/>
            <a:ext cx="4225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Ustanovno srečanje SINOG, Ljubljana 9.12.2013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8719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Ustanovna listina SINOG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Potrditev ustanovne listine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2112" y="6484336"/>
            <a:ext cx="4225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Ustanovno srečanje SINOG, Ljubljana 9.12.2013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4306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Predavanje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Ivan </a:t>
            </a:r>
            <a:r>
              <a:rPr lang="en-US" dirty="0" err="1" smtClean="0"/>
              <a:t>Pepelnjak</a:t>
            </a:r>
            <a:r>
              <a:rPr lang="en-US" dirty="0" smtClean="0"/>
              <a:t> – Software Defined Networking (SDN)</a:t>
            </a:r>
          </a:p>
          <a:p>
            <a:r>
              <a:rPr lang="en-US" dirty="0" smtClean="0"/>
              <a:t>Benjamin </a:t>
            </a:r>
            <a:r>
              <a:rPr lang="en-US" dirty="0" err="1" smtClean="0"/>
              <a:t>Zwittnig</a:t>
            </a:r>
            <a:r>
              <a:rPr lang="en-US" dirty="0" smtClean="0"/>
              <a:t> - DNSSEC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2112" y="6484336"/>
            <a:ext cx="4225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Ustanovno srečanje SINOG, Ljubljana 9.12.2013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1108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Perspective.thmx</Template>
  <TotalTime>169</TotalTime>
  <Words>650</Words>
  <Application>Microsoft Office PowerPoint</Application>
  <PresentationFormat>On-screen Show (4:3)</PresentationFormat>
  <Paragraphs>107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Perspective</vt:lpstr>
      <vt:lpstr>Ustanovno srečanje SINOG (Slovenian Network Operator’s Group)</vt:lpstr>
      <vt:lpstr>Agenda</vt:lpstr>
      <vt:lpstr>Sponzorji in organizatorji dogodka</vt:lpstr>
      <vt:lpstr>Namen in cilji SINOG</vt:lpstr>
      <vt:lpstr>Članstvo</vt:lpstr>
      <vt:lpstr>Aktivnosti in delovanje SINOG</vt:lpstr>
      <vt:lpstr>Financiranje</vt:lpstr>
      <vt:lpstr>Organizacijska struktura SINOG</vt:lpstr>
      <vt:lpstr>Upravni odbor SINOG</vt:lpstr>
      <vt:lpstr>Programski svet</vt:lpstr>
      <vt:lpstr>Delovne skupine</vt:lpstr>
      <vt:lpstr>SINOG in Zavod go6</vt:lpstr>
      <vt:lpstr>Upravni odbor SINOG</vt:lpstr>
      <vt:lpstr>Ustanovna listina SINOG</vt:lpstr>
      <vt:lpstr>Predavanje</vt:lpstr>
    </vt:vector>
  </TitlesOfParts>
  <Company>none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Ustanovno srečanje SINOG</dc:title>
  <dc:creator>Urban Kunc</dc:creator>
  <cp:lastModifiedBy>urban.kunc</cp:lastModifiedBy>
  <cp:revision>45</cp:revision>
  <dcterms:created xsi:type="dcterms:W3CDTF">2013-12-07T16:59:50Z</dcterms:created>
  <dcterms:modified xsi:type="dcterms:W3CDTF">2013-12-09T12:19:53Z</dcterms:modified>
</cp:coreProperties>
</file>